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59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5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52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0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75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01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59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7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73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59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69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3592-3E2E-4B25-8802-A064EB7AC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121775"/>
            <a:ext cx="8793481" cy="240357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sz="6000" dirty="0"/>
              <a:t>Project Proposal</a:t>
            </a:r>
            <a:br>
              <a:rPr lang="en-GB" dirty="0"/>
            </a:br>
            <a:r>
              <a:rPr lang="en-GB" sz="6700" dirty="0"/>
              <a:t>House Price Prediction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CC945-7012-4337-A52C-B94EDF5CB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384" y="4883728"/>
            <a:ext cx="5033878" cy="1150380"/>
          </a:xfrm>
        </p:spPr>
        <p:txBody>
          <a:bodyPr anchor="ctr">
            <a:normAutofit fontScale="92500" lnSpcReduction="10000"/>
          </a:bodyPr>
          <a:lstStyle/>
          <a:p>
            <a:r>
              <a:rPr lang="en-GB" dirty="0"/>
              <a:t>G</a:t>
            </a:r>
            <a:r>
              <a:rPr lang="en-US" dirty="0" err="1"/>
              <a:t>roup</a:t>
            </a:r>
            <a:r>
              <a:rPr lang="en-US" dirty="0"/>
              <a:t> 9</a:t>
            </a:r>
            <a:r>
              <a:rPr lang="en-GB" dirty="0"/>
              <a:t>: </a:t>
            </a:r>
          </a:p>
          <a:p>
            <a:r>
              <a:rPr lang="en-GB" dirty="0"/>
              <a:t>XIA XICHENG, SHEN LI, LI FEIJIAO, WANGYIFAN, JIN WEIGUO</a:t>
            </a:r>
          </a:p>
        </p:txBody>
      </p:sp>
    </p:spTree>
    <p:extLst>
      <p:ext uri="{BB962C8B-B14F-4D97-AF65-F5344CB8AC3E}">
        <p14:creationId xmlns:p14="http://schemas.microsoft.com/office/powerpoint/2010/main" val="47590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E788-8B4A-4A5A-87D6-9E4DBAFD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Pro</a:t>
            </a:r>
            <a:r>
              <a:rPr lang="en-US" altLang="zh-CN" b="1" dirty="0" err="1"/>
              <a:t>ject</a:t>
            </a:r>
            <a:r>
              <a:rPr lang="en-GB" altLang="zh-CN" b="1" dirty="0"/>
              <a:t> Description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0FAA-7741-4547-8E8D-D3DA8EF8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87" y="1608877"/>
            <a:ext cx="9603275" cy="3294576"/>
          </a:xfrm>
        </p:spPr>
        <p:txBody>
          <a:bodyPr/>
          <a:lstStyle/>
          <a:p>
            <a:r>
              <a:rPr lang="en-US" dirty="0"/>
              <a:t>Kaggle competition: House Prices: Advanced Regression Techniques</a:t>
            </a:r>
          </a:p>
          <a:p>
            <a:r>
              <a:rPr lang="en-US" dirty="0"/>
              <a:t>Potential model utilized: Lasso, Ridge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7241B-BE4F-4DD0-A609-C1B5538F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59" y="3340839"/>
            <a:ext cx="11061730" cy="130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824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B94F-7221-43A3-B8E3-1F88913B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Structure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7429-9CC6-416D-A3E6-9E93BD1C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23" y="1608877"/>
            <a:ext cx="9603275" cy="3385686"/>
          </a:xfrm>
        </p:spPr>
        <p:txBody>
          <a:bodyPr>
            <a:normAutofit/>
          </a:bodyPr>
          <a:lstStyle/>
          <a:p>
            <a:r>
              <a:rPr lang="en-US" dirty="0"/>
              <a:t>Training dataset: 1459 * 81</a:t>
            </a:r>
          </a:p>
          <a:p>
            <a:r>
              <a:rPr lang="en-US" dirty="0"/>
              <a:t>Test dataset: 1459 * 80</a:t>
            </a:r>
          </a:p>
          <a:p>
            <a:r>
              <a:rPr lang="en-US" dirty="0"/>
              <a:t>Sample variables: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ED50B-D33B-483A-B2D5-251C0409A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66" b="21163"/>
          <a:stretch/>
        </p:blipFill>
        <p:spPr>
          <a:xfrm>
            <a:off x="1437475" y="3131127"/>
            <a:ext cx="8832880" cy="2708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555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106D-CDEE-4DBA-89E6-4F878C83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671C-4F9D-483B-A637-D9FF8466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69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F15-8AA9-4437-8A1B-27670E90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11061730" cy="1049235"/>
          </a:xfrm>
        </p:spPr>
        <p:txBody>
          <a:bodyPr/>
          <a:lstStyle/>
          <a:p>
            <a:r>
              <a:rPr lang="en-US" b="1" dirty="0"/>
              <a:t>Performance Evaluation Criteria_</a:t>
            </a:r>
            <a:r>
              <a:rPr lang="en-GB" sz="2000" b="1" i="1" u="sng" dirty="0"/>
              <a:t>Root Mean Squared Log Error</a:t>
            </a:r>
            <a:endParaRPr lang="en-GB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397A6-037D-48C3-850A-E8B67373C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58"/>
          <a:stretch/>
        </p:blipFill>
        <p:spPr>
          <a:xfrm>
            <a:off x="1158349" y="1586351"/>
            <a:ext cx="8143473" cy="3034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33C1A-596B-4DB5-B087-26E661B06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597" b="544"/>
          <a:stretch/>
        </p:blipFill>
        <p:spPr>
          <a:xfrm>
            <a:off x="1158349" y="4939145"/>
            <a:ext cx="8143473" cy="10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6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7F21-9491-47CE-8A20-9B1A0E2E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Target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4C3-0CB5-4B61-BE6B-FC63D518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Conservatively:</a:t>
            </a:r>
          </a:p>
          <a:p>
            <a:r>
              <a:rPr lang="en-US" dirty="0"/>
              <a:t>Ranking 3000, score of less than 0.15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Hopefully:</a:t>
            </a:r>
          </a:p>
          <a:p>
            <a:r>
              <a:rPr lang="en-US" dirty="0"/>
              <a:t>Ranking 2000, score of </a:t>
            </a:r>
            <a:r>
              <a:rPr lang="en-US" dirty="0" err="1"/>
              <a:t>appox</a:t>
            </a:r>
            <a:r>
              <a:rPr lang="en-US" dirty="0"/>
              <a:t>. 0.13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39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CE02-51FA-41C4-9BEF-9B316FBB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000000"/>
                </a:solidFill>
              </a:rPr>
              <a:t>Thanks</a:t>
            </a:r>
            <a:endParaRPr lang="en-GB" sz="4800" b="1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1E64CB6-C7F2-46FF-AA99-58C796972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3009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622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Gallery</vt:lpstr>
      <vt:lpstr>Project Proposal House Price Prediction</vt:lpstr>
      <vt:lpstr>Project Description</vt:lpstr>
      <vt:lpstr>Data Structure</vt:lpstr>
      <vt:lpstr>Methodology</vt:lpstr>
      <vt:lpstr>Performance Evaluation Criteria_Root Mean Squared Log Error</vt:lpstr>
      <vt:lpstr>Our Target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House Price Prediction</dc:title>
  <dc:creator>JIN WEIGUO</dc:creator>
  <cp:lastModifiedBy>JIN WEIGUO</cp:lastModifiedBy>
  <cp:revision>1</cp:revision>
  <dcterms:created xsi:type="dcterms:W3CDTF">2019-06-09T10:06:48Z</dcterms:created>
  <dcterms:modified xsi:type="dcterms:W3CDTF">2019-06-09T10:07:40Z</dcterms:modified>
</cp:coreProperties>
</file>