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59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5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52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0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7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01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5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7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73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5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557C-5290-47D3-9B25-215636FA130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69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3592-3E2E-4B25-8802-A064EB7A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121775"/>
            <a:ext cx="8793481" cy="240357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sz="5300" dirty="0"/>
              <a:t>ML Project Proposal</a:t>
            </a:r>
            <a:br>
              <a:rPr lang="en-GB" dirty="0"/>
            </a:br>
            <a:r>
              <a:rPr lang="en-GB" sz="6700" dirty="0"/>
              <a:t>House Price Prediction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CC945-7012-4337-A52C-B94EDF5C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384" y="4883728"/>
            <a:ext cx="5033878" cy="1150380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G</a:t>
            </a:r>
            <a:r>
              <a:rPr lang="en-US" dirty="0" err="1"/>
              <a:t>roup</a:t>
            </a:r>
            <a:r>
              <a:rPr lang="en-US" dirty="0"/>
              <a:t> 9</a:t>
            </a:r>
            <a:r>
              <a:rPr lang="en-GB" dirty="0"/>
              <a:t>: </a:t>
            </a:r>
          </a:p>
          <a:p>
            <a:r>
              <a:rPr lang="en-GB" dirty="0"/>
              <a:t>XIA XICHENG, SHEN LI, LI FEIJIAO, WANGYIFAN, JIN WEIGUO</a:t>
            </a:r>
          </a:p>
        </p:txBody>
      </p:sp>
    </p:spTree>
    <p:extLst>
      <p:ext uri="{BB962C8B-B14F-4D97-AF65-F5344CB8AC3E}">
        <p14:creationId xmlns:p14="http://schemas.microsoft.com/office/powerpoint/2010/main" val="4759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E788-8B4A-4A5A-87D6-9E4DBAFD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Pro</a:t>
            </a:r>
            <a:r>
              <a:rPr lang="en-US" altLang="zh-CN" b="1" dirty="0" err="1"/>
              <a:t>ject</a:t>
            </a:r>
            <a:r>
              <a:rPr lang="en-GB" altLang="zh-CN" b="1" dirty="0"/>
              <a:t> Description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0FAA-7741-4547-8E8D-D3DA8EF8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87" y="1608877"/>
            <a:ext cx="9603275" cy="3294576"/>
          </a:xfrm>
        </p:spPr>
        <p:txBody>
          <a:bodyPr>
            <a:normAutofit/>
          </a:bodyPr>
          <a:lstStyle/>
          <a:p>
            <a:r>
              <a:rPr lang="en-US" sz="2400" dirty="0"/>
              <a:t>Kaggle competition: 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sz="2400" dirty="0"/>
              <a:t>House Prices: Advanced Regression Techniques</a:t>
            </a:r>
          </a:p>
          <a:p>
            <a:r>
              <a:rPr lang="en-US" sz="2400" dirty="0"/>
              <a:t>Potential model to utilize: </a:t>
            </a:r>
          </a:p>
          <a:p>
            <a:pPr marL="0" indent="0">
              <a:buNone/>
            </a:pPr>
            <a:r>
              <a:rPr lang="en-US" sz="2400" dirty="0"/>
              <a:t>   Lasso, Ridge 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241B-BE4F-4DD0-A609-C1B5538F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5" y="4201722"/>
            <a:ext cx="11061730" cy="130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824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B94F-7221-43A3-B8E3-1F88913B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Structure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7429-9CC6-416D-A3E6-9E93BD1C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23" y="1608877"/>
            <a:ext cx="9603275" cy="3385686"/>
          </a:xfrm>
        </p:spPr>
        <p:txBody>
          <a:bodyPr>
            <a:normAutofit/>
          </a:bodyPr>
          <a:lstStyle/>
          <a:p>
            <a:r>
              <a:rPr lang="en-US" sz="2400" dirty="0"/>
              <a:t>Training dataset: 1460 * 80 (incl explained variable)</a:t>
            </a:r>
          </a:p>
          <a:p>
            <a:r>
              <a:rPr lang="en-US" sz="2400" dirty="0"/>
              <a:t>Test dataset: 1459 * 79</a:t>
            </a:r>
          </a:p>
          <a:p>
            <a:r>
              <a:rPr lang="en-US" sz="2400" dirty="0"/>
              <a:t>Sample variables: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ED50B-D33B-483A-B2D5-251C0409A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66" b="21163"/>
          <a:stretch/>
        </p:blipFill>
        <p:spPr>
          <a:xfrm>
            <a:off x="1444402" y="3187182"/>
            <a:ext cx="9589222" cy="2940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555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106D-CDEE-4DBA-89E6-4F878C8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7499ED-4CB6-9049-B94E-756F7A0E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42016"/>
            <a:ext cx="10966995" cy="4935216"/>
          </a:xfrm>
        </p:spPr>
        <p:txBody>
          <a:bodyPr>
            <a:normAutofit/>
          </a:bodyPr>
          <a:lstStyle/>
          <a:p>
            <a:r>
              <a:rPr lang="en-US" sz="2200" b="1" dirty="0"/>
              <a:t>Read those kernels</a:t>
            </a:r>
          </a:p>
          <a:p>
            <a:r>
              <a:rPr lang="en-US" sz="2200" b="1" dirty="0"/>
              <a:t>Data cleaning</a:t>
            </a:r>
            <a:r>
              <a:rPr lang="en-US" altLang="zh-CN" sz="2200" b="1" dirty="0"/>
              <a:t>: </a:t>
            </a:r>
            <a:r>
              <a:rPr lang="en-US" altLang="zh-CN" sz="2200" dirty="0"/>
              <a:t>c</a:t>
            </a:r>
            <a:r>
              <a:rPr lang="en-US" sz="2200" dirty="0"/>
              <a:t>ope with missing values and abnormal values(median filter, </a:t>
            </a:r>
            <a:r>
              <a:rPr lang="en-US" sz="2200" dirty="0" err="1"/>
              <a:t>winsorize</a:t>
            </a:r>
            <a:r>
              <a:rPr lang="en-US" sz="2200" dirty="0"/>
              <a:t>)</a:t>
            </a:r>
          </a:p>
          <a:p>
            <a:r>
              <a:rPr lang="en-US" sz="2200" b="1" dirty="0"/>
              <a:t>Single factor exploration: </a:t>
            </a:r>
            <a:r>
              <a:rPr lang="en-US" sz="2200" dirty="0"/>
              <a:t>narrow our focus on plausibly important factors based on our intuition</a:t>
            </a:r>
          </a:p>
          <a:p>
            <a:r>
              <a:rPr lang="en-US" sz="2200" b="1" dirty="0"/>
              <a:t>Feature engineering: </a:t>
            </a:r>
            <a:r>
              <a:rPr lang="en-US" sz="2200" dirty="0"/>
              <a:t>dummies, linear/non-linear transformations</a:t>
            </a:r>
          </a:p>
          <a:p>
            <a:r>
              <a:rPr lang="en-US" sz="2200" b="1" dirty="0"/>
              <a:t>Dimension reduction: </a:t>
            </a:r>
            <a:r>
              <a:rPr lang="en-US" sz="2200" dirty="0"/>
              <a:t>PCA</a:t>
            </a:r>
          </a:p>
          <a:p>
            <a:r>
              <a:rPr lang="en-US" sz="2200" b="1" dirty="0"/>
              <a:t>Scale the data: </a:t>
            </a:r>
            <a:r>
              <a:rPr lang="en-US" sz="2200" dirty="0"/>
              <a:t>normalization/standardization, max min scalar</a:t>
            </a:r>
          </a:p>
          <a:p>
            <a:r>
              <a:rPr lang="en-US" sz="2200" b="1" dirty="0"/>
              <a:t>Select models and parameters: </a:t>
            </a:r>
            <a:r>
              <a:rPr lang="en-US" sz="2200" dirty="0"/>
              <a:t>Lasso/Ridge/SVR, cross-examination/regularization/penalization/learning- rate/iteration-times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966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F15-8AA9-4437-8A1B-27670E90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11061730" cy="1049235"/>
          </a:xfrm>
        </p:spPr>
        <p:txBody>
          <a:bodyPr/>
          <a:lstStyle/>
          <a:p>
            <a:r>
              <a:rPr lang="en-US" b="1" dirty="0"/>
              <a:t>Performance Evaluation Criteria_</a:t>
            </a:r>
            <a:r>
              <a:rPr lang="en-GB" sz="2000" b="1" i="1" u="sng" dirty="0"/>
              <a:t>Root Mean Squared Log Error</a:t>
            </a:r>
            <a:endParaRPr lang="en-GB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397A6-037D-48C3-850A-E8B67373C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58"/>
          <a:stretch/>
        </p:blipFill>
        <p:spPr>
          <a:xfrm>
            <a:off x="1158349" y="1586351"/>
            <a:ext cx="8143473" cy="3034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33C1A-596B-4DB5-B087-26E661B06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97" b="544"/>
          <a:stretch/>
        </p:blipFill>
        <p:spPr>
          <a:xfrm>
            <a:off x="1158349" y="4939145"/>
            <a:ext cx="8143473" cy="10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7F21-9491-47CE-8A20-9B1A0E2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Target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4C3-0CB5-4B61-BE6B-FC63D518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Conservatively:</a:t>
            </a:r>
          </a:p>
          <a:p>
            <a:r>
              <a:rPr lang="en-US" sz="2400" dirty="0"/>
              <a:t>Ranking 3000, score of less than 0.15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Hopefully:</a:t>
            </a:r>
          </a:p>
          <a:p>
            <a:r>
              <a:rPr lang="en-US" sz="2400" dirty="0"/>
              <a:t>Ranking 2000, score of approx. 0.13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639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CE02-51FA-41C4-9BEF-9B316FBB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0000"/>
                </a:solidFill>
              </a:rPr>
              <a:t>Thanks</a:t>
            </a:r>
            <a:endParaRPr lang="en-GB" sz="4800" b="1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1E64CB6-C7F2-46FF-AA99-58C796972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3009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22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Gallery</vt:lpstr>
      <vt:lpstr>ML Project Proposal House Price Prediction</vt:lpstr>
      <vt:lpstr>Project Description</vt:lpstr>
      <vt:lpstr>Data Structure</vt:lpstr>
      <vt:lpstr>Methodology</vt:lpstr>
      <vt:lpstr>Performance Evaluation Criteria_Root Mean Squared Log Error</vt:lpstr>
      <vt:lpstr>Our Target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House Price Prediction</dc:title>
  <dc:creator>JIN WEIGUO</dc:creator>
  <cp:lastModifiedBy>JIN WEIGUO</cp:lastModifiedBy>
  <cp:revision>5</cp:revision>
  <dcterms:created xsi:type="dcterms:W3CDTF">2019-06-09T10:06:48Z</dcterms:created>
  <dcterms:modified xsi:type="dcterms:W3CDTF">2019-06-10T05:55:08Z</dcterms:modified>
</cp:coreProperties>
</file>