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0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59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856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852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03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75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01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59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74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73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959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69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3592-3E2E-4B25-8802-A064EB7AC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121775"/>
            <a:ext cx="8793481" cy="240357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GB" sz="6000" dirty="0"/>
              <a:t>Project Proposal</a:t>
            </a:r>
            <a:br>
              <a:rPr lang="en-GB" dirty="0"/>
            </a:br>
            <a:r>
              <a:rPr lang="en-GB" sz="6700" dirty="0"/>
              <a:t>House Price Prediction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CC945-7012-4337-A52C-B94EDF5CB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384" y="4883728"/>
            <a:ext cx="5033878" cy="1150380"/>
          </a:xfrm>
        </p:spPr>
        <p:txBody>
          <a:bodyPr anchor="ctr">
            <a:normAutofit fontScale="92500" lnSpcReduction="10000"/>
          </a:bodyPr>
          <a:lstStyle/>
          <a:p>
            <a:r>
              <a:rPr lang="en-GB" dirty="0"/>
              <a:t>G</a:t>
            </a:r>
            <a:r>
              <a:rPr lang="en-US" dirty="0" err="1"/>
              <a:t>roup</a:t>
            </a:r>
            <a:r>
              <a:rPr lang="en-US" dirty="0"/>
              <a:t> 9</a:t>
            </a:r>
            <a:r>
              <a:rPr lang="en-GB" dirty="0"/>
              <a:t>: </a:t>
            </a:r>
          </a:p>
          <a:p>
            <a:r>
              <a:rPr lang="en-GB" dirty="0"/>
              <a:t>XIA XICHENG, SHEN LI, LI FEIJIAO, WANGYIFAN, JIN WEIGUO</a:t>
            </a:r>
          </a:p>
        </p:txBody>
      </p:sp>
    </p:spTree>
    <p:extLst>
      <p:ext uri="{BB962C8B-B14F-4D97-AF65-F5344CB8AC3E}">
        <p14:creationId xmlns:p14="http://schemas.microsoft.com/office/powerpoint/2010/main" val="47590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E788-8B4A-4A5A-87D6-9E4DBAFD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Pro</a:t>
            </a:r>
            <a:r>
              <a:rPr lang="en-US" altLang="zh-CN" b="1" dirty="0" err="1"/>
              <a:t>ject</a:t>
            </a:r>
            <a:r>
              <a:rPr lang="en-GB" altLang="zh-CN" b="1" dirty="0"/>
              <a:t> Description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0FAA-7741-4547-8E8D-D3DA8EF8E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687" y="1608877"/>
            <a:ext cx="9603275" cy="3294576"/>
          </a:xfrm>
        </p:spPr>
        <p:txBody>
          <a:bodyPr>
            <a:normAutofit/>
          </a:bodyPr>
          <a:lstStyle/>
          <a:p>
            <a:r>
              <a:rPr lang="en-US" sz="2400" dirty="0"/>
              <a:t>Kaggle competition: </a:t>
            </a:r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en-US" sz="2400" dirty="0"/>
              <a:t>House Prices: Advanced Regression Techniques</a:t>
            </a:r>
          </a:p>
          <a:p>
            <a:r>
              <a:rPr lang="en-US" sz="2400" dirty="0"/>
              <a:t>Potential model utilized: </a:t>
            </a:r>
          </a:p>
          <a:p>
            <a:pPr marL="0" indent="0">
              <a:buNone/>
            </a:pPr>
            <a:r>
              <a:rPr lang="en-US" sz="2400" dirty="0"/>
              <a:t>   Lasso, Ridge </a:t>
            </a: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7241B-BE4F-4DD0-A609-C1B5538F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35" y="4201722"/>
            <a:ext cx="11061730" cy="130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824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B94F-7221-43A3-B8E3-1F88913B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Structure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7429-9CC6-416D-A3E6-9E93BD1C3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323" y="1608877"/>
            <a:ext cx="9603275" cy="3385686"/>
          </a:xfrm>
        </p:spPr>
        <p:txBody>
          <a:bodyPr>
            <a:normAutofit/>
          </a:bodyPr>
          <a:lstStyle/>
          <a:p>
            <a:r>
              <a:rPr lang="en-US" sz="2400" dirty="0"/>
              <a:t>Training dataset: 1459 * 81</a:t>
            </a:r>
          </a:p>
          <a:p>
            <a:r>
              <a:rPr lang="en-US" sz="2400" dirty="0"/>
              <a:t>Test dataset: 1459 * 80</a:t>
            </a:r>
          </a:p>
          <a:p>
            <a:r>
              <a:rPr lang="en-US" sz="2400" dirty="0"/>
              <a:t>Sample variables: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ED50B-D33B-483A-B2D5-251C0409A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66" b="21163"/>
          <a:stretch/>
        </p:blipFill>
        <p:spPr>
          <a:xfrm>
            <a:off x="1444402" y="3187182"/>
            <a:ext cx="9589222" cy="29404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555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106D-CDEE-4DBA-89E6-4F878C83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GB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7499ED-4CB6-9049-B94E-756F7A0EF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342016"/>
            <a:ext cx="10966995" cy="4935216"/>
          </a:xfrm>
        </p:spPr>
        <p:txBody>
          <a:bodyPr>
            <a:normAutofit/>
          </a:bodyPr>
          <a:lstStyle/>
          <a:p>
            <a:r>
              <a:rPr lang="en-US" sz="2200" b="1" dirty="0"/>
              <a:t>Read those kernels</a:t>
            </a:r>
          </a:p>
          <a:p>
            <a:r>
              <a:rPr lang="en-US" sz="2200" b="1" dirty="0"/>
              <a:t>Data </a:t>
            </a:r>
            <a:r>
              <a:rPr lang="en-US" sz="2200" b="1" dirty="0" err="1"/>
              <a:t>cleansering</a:t>
            </a:r>
            <a:r>
              <a:rPr lang="en-US" altLang="zh-CN" sz="2200" b="1" dirty="0"/>
              <a:t>: </a:t>
            </a:r>
            <a:r>
              <a:rPr lang="en-US" altLang="zh-CN" sz="2200" dirty="0"/>
              <a:t>c</a:t>
            </a:r>
            <a:r>
              <a:rPr lang="en-US" sz="2200" dirty="0"/>
              <a:t>ope with missing values and abnormal values(median filter, </a:t>
            </a:r>
            <a:r>
              <a:rPr lang="en-US" sz="2200" dirty="0" err="1"/>
              <a:t>winsorize</a:t>
            </a:r>
            <a:r>
              <a:rPr lang="en-US" sz="2200" dirty="0"/>
              <a:t>)</a:t>
            </a:r>
          </a:p>
          <a:p>
            <a:r>
              <a:rPr lang="en-US" sz="2200" b="1" dirty="0"/>
              <a:t>Single factor exploration: </a:t>
            </a:r>
            <a:r>
              <a:rPr lang="en-US" sz="2200" dirty="0"/>
              <a:t>narrow our focus on plausibly important factors based on our intuition</a:t>
            </a:r>
          </a:p>
          <a:p>
            <a:r>
              <a:rPr lang="en-US" sz="2200" b="1" dirty="0"/>
              <a:t>Feature engineering: </a:t>
            </a:r>
            <a:r>
              <a:rPr lang="en-US" sz="2200" dirty="0"/>
              <a:t>dummies, linear/non-linear transformations</a:t>
            </a:r>
          </a:p>
          <a:p>
            <a:r>
              <a:rPr lang="en-US" sz="2200" b="1" dirty="0"/>
              <a:t>Dimension reduction: </a:t>
            </a:r>
            <a:r>
              <a:rPr lang="en-US" sz="2200" dirty="0"/>
              <a:t>PCA</a:t>
            </a:r>
          </a:p>
          <a:p>
            <a:r>
              <a:rPr lang="en-US" sz="2200" b="1" dirty="0"/>
              <a:t>Scale the data: </a:t>
            </a:r>
            <a:r>
              <a:rPr lang="en-US" sz="2200" dirty="0"/>
              <a:t>normalization/standardization, max min scalar</a:t>
            </a:r>
          </a:p>
          <a:p>
            <a:r>
              <a:rPr lang="en-US" sz="2200" b="1" dirty="0"/>
              <a:t>Select models and parameters: </a:t>
            </a:r>
            <a:r>
              <a:rPr lang="en-US" sz="2200" dirty="0"/>
              <a:t>Lasso/Ridge/SVR, cross-examination/regularization/penalization/learning- rate/iteration-times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9669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F15-8AA9-4437-8A1B-27670E90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11061730" cy="1049235"/>
          </a:xfrm>
        </p:spPr>
        <p:txBody>
          <a:bodyPr/>
          <a:lstStyle/>
          <a:p>
            <a:r>
              <a:rPr lang="en-US" b="1" dirty="0"/>
              <a:t>Performance Evaluation Criteria_</a:t>
            </a:r>
            <a:r>
              <a:rPr lang="en-GB" sz="2000" b="1" i="1" u="sng" dirty="0"/>
              <a:t>Root Mean Squared Log Error</a:t>
            </a:r>
            <a:endParaRPr lang="en-GB" b="1" i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397A6-037D-48C3-850A-E8B67373C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758"/>
          <a:stretch/>
        </p:blipFill>
        <p:spPr>
          <a:xfrm>
            <a:off x="1158349" y="1586351"/>
            <a:ext cx="8143473" cy="30341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B33C1A-596B-4DB5-B087-26E661B06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597" b="544"/>
          <a:stretch/>
        </p:blipFill>
        <p:spPr>
          <a:xfrm>
            <a:off x="1158349" y="4939145"/>
            <a:ext cx="8143473" cy="108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6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7F21-9491-47CE-8A20-9B1A0E2E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Target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84C3-0CB5-4B61-BE6B-FC63D5183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Conservatively:</a:t>
            </a:r>
          </a:p>
          <a:p>
            <a:r>
              <a:rPr lang="en-US" sz="2400" dirty="0"/>
              <a:t>Ranking 3000, score of less than 0.15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Hopefully:</a:t>
            </a:r>
          </a:p>
          <a:p>
            <a:r>
              <a:rPr lang="en-US" sz="2400" dirty="0"/>
              <a:t>Ranking 2000, score of approx. 0.13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6639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5CE02-51FA-41C4-9BEF-9B316FBBE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rgbClr val="000000"/>
                </a:solidFill>
              </a:rPr>
              <a:t>Thanks</a:t>
            </a:r>
            <a:endParaRPr lang="en-GB" sz="4800" b="1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1E64CB6-C7F2-46FF-AA99-58C796972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30094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622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169</Words>
  <Application>Microsoft Macintosh PowerPoint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</vt:lpstr>
      <vt:lpstr>Gallery</vt:lpstr>
      <vt:lpstr>Project Proposal House Price Prediction</vt:lpstr>
      <vt:lpstr>Project Description</vt:lpstr>
      <vt:lpstr>Data Structure</vt:lpstr>
      <vt:lpstr>Methodology</vt:lpstr>
      <vt:lpstr>Performance Evaluation Criteria_Root Mean Squared Log Error</vt:lpstr>
      <vt:lpstr>Our Target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House Price Prediction</dc:title>
  <dc:creator>JIN WEIGUO</dc:creator>
  <cp:lastModifiedBy>LI Feijiao</cp:lastModifiedBy>
  <cp:revision>4</cp:revision>
  <dcterms:created xsi:type="dcterms:W3CDTF">2019-06-09T10:06:48Z</dcterms:created>
  <dcterms:modified xsi:type="dcterms:W3CDTF">2019-06-09T10:32:31Z</dcterms:modified>
</cp:coreProperties>
</file>