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 smtClean="0"/>
              <a:t>STUDENT NAME </a:t>
            </a:r>
            <a:r>
              <a:rPr lang="en-IN" sz="2800" spc="15" dirty="0"/>
              <a:t>– </a:t>
            </a:r>
            <a:r>
              <a:rPr lang="en-IN" sz="2800" spc="15" dirty="0" smtClean="0"/>
              <a:t>Mark Jackson .J</a:t>
            </a:r>
            <a:br>
              <a:rPr lang="en-IN" sz="2800" spc="15" dirty="0"/>
            </a:br>
            <a:r>
              <a:rPr lang="en-IN" sz="2800" spc="15" dirty="0" smtClean="0"/>
              <a:t>REGISTER NO – 711721243059</a:t>
            </a:r>
            <a:br>
              <a:rPr lang="en-IN" sz="2800" spc="15" dirty="0"/>
            </a:br>
            <a:r>
              <a:rPr lang="en-IN" sz="2800" spc="15" dirty="0" smtClean="0"/>
              <a:t>DEPARTMENT </a:t>
            </a:r>
            <a:r>
              <a:rPr lang="en-IN" sz="2800" spc="15" dirty="0"/>
              <a:t>– </a:t>
            </a:r>
            <a:r>
              <a:rPr lang="en-IN" sz="2800" spc="15" dirty="0" err="1"/>
              <a:t>B.Tech</a:t>
            </a:r>
            <a:r>
              <a:rPr lang="en-IN" sz="2800" spc="15" dirty="0"/>
              <a:t> Artificial Intelligence and Data Science </a:t>
            </a:r>
            <a:endParaRPr sz="2800"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10481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Training</a:t>
            </a:r>
            <a:endParaRPr lang="en-US" dirty="0"/>
          </a:p>
          <a:p>
            <a:r>
              <a:rPr lang="en-US" b="1" dirty="0"/>
              <a:t>Fine-tuning:</a:t>
            </a:r>
            <a:r>
              <a:rPr lang="en-US" dirty="0"/>
              <a:t> If the pre-trained model doesn't perfectly align with your object detection needs, consider fine-tuning it on your own dataset. This involves:</a:t>
            </a:r>
            <a:endParaRPr lang="en-US" dirty="0"/>
          </a:p>
          <a:p>
            <a:pPr lvl="1"/>
            <a:r>
              <a:rPr lang="en-US" b="1" dirty="0"/>
              <a:t>Data Collection:</a:t>
            </a:r>
            <a:r>
              <a:rPr lang="en-US" dirty="0"/>
              <a:t> Gather a dataset of images or video frames containing the objects you want to detect. Annotate the data with bounding boxes around each object and its corresponding class label.</a:t>
            </a:r>
            <a:endParaRPr lang="en-US" dirty="0"/>
          </a:p>
          <a:p>
            <a:pPr lvl="1"/>
            <a:r>
              <a:rPr lang="en-US" b="1" dirty="0"/>
              <a:t>Transfer Learning:</a:t>
            </a:r>
            <a:r>
              <a:rPr lang="en-US" dirty="0"/>
              <a:t> Utilize the pre-trained model's weights as a starting point and retrain the final layers on your dataset. This leverages the model's learned features for generic object detection while adapting it to your specific objects.</a:t>
            </a:r>
            <a:endParaRPr lang="en-US" dirty="0"/>
          </a:p>
          <a:p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Model </a:t>
            </a:r>
            <a:r>
              <a:rPr lang="en-US" b="1" dirty="0"/>
              <a:t>Evaluation for </a:t>
            </a:r>
            <a:r>
              <a:rPr lang="en-US" b="1" dirty="0" smtClean="0"/>
              <a:t>object </a:t>
            </a:r>
            <a:r>
              <a:rPr lang="en-US" b="1" dirty="0"/>
              <a:t>Classification: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Compute the classification accuracy of the trained model on the test set to measure its overall performance.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</a:t>
            </a:r>
            <a:r>
              <a:rPr lang="en-US" dirty="0" smtClean="0"/>
              <a:t>object </a:t>
            </a:r>
            <a:r>
              <a:rPr lang="en-US" dirty="0"/>
              <a:t>types.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1447800"/>
            <a:ext cx="7895590" cy="452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332" y="1524000"/>
            <a:ext cx="10750868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Real-time </a:t>
            </a:r>
            <a:r>
              <a:rPr lang="en-US" dirty="0"/>
              <a:t>object detection using CNNs unlocks a new level of intelligence and interaction with the surrounding world. Here's a concluding perspective:</a:t>
            </a:r>
            <a:endParaRPr lang="en-US" dirty="0"/>
          </a:p>
          <a:p>
            <a:r>
              <a:rPr lang="en-US" b="1" dirty="0"/>
              <a:t>Revolutionizing Applications:</a:t>
            </a:r>
            <a:r>
              <a:rPr lang="en-US" dirty="0"/>
              <a:t> This technology empowers the development of advanced systems in fields like autonomous vehicles, robotics, and smart surveillance. It enables real-time decision making based on the immediate visual understanding of the environment.</a:t>
            </a:r>
            <a:endParaRPr lang="en-US" dirty="0"/>
          </a:p>
          <a:p>
            <a:r>
              <a:rPr lang="en-US" b="1" dirty="0"/>
              <a:t>A Scalable Future:</a:t>
            </a:r>
            <a:r>
              <a:rPr lang="en-US" dirty="0"/>
              <a:t> The ability to adapt pre-trained models and the flexibility of deployment options (on-device or cloud) make this technology highly scalable. It can be integrated into diverse applications, from resource-constrained devices to powerful workstations.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conclusion, real-time object detection with CNNs is not just about achieving high accuracy, but about empowering developers and transforming how systems and humans interact with the real world in real-time. It's a powerful tool with vast potential to shape the future of intelligent systems and applications.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</a:t>
            </a:r>
            <a:r>
              <a:rPr lang="en-IN" sz="4250" spc="25" dirty="0" smtClean="0"/>
              <a:t>Real time object detection using </a:t>
            </a:r>
            <a:r>
              <a:rPr lang="en-IN" sz="4250" spc="25" dirty="0"/>
              <a:t>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  <a:endParaRPr lang="en-IN" sz="3200" dirty="0"/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  <a:endParaRPr lang="en-IN" sz="3200" dirty="0"/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  <a:endParaRPr lang="en-IN" sz="3200" dirty="0"/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  <a:endParaRPr lang="en-IN" sz="3200" dirty="0"/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  <a:endParaRPr lang="en-IN" sz="3200" dirty="0"/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  <a:endParaRPr lang="en-IN" sz="3200" dirty="0"/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  <a:endParaRPr lang="en-IN" sz="3200" dirty="0"/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19810" y="1808499"/>
            <a:ext cx="6785928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 To develop </a:t>
            </a:r>
            <a:r>
              <a:rPr lang="en-US" sz="2000" dirty="0"/>
              <a:t>a real-time object detection </a:t>
            </a:r>
            <a:r>
              <a:rPr lang="en-US" sz="2000" dirty="0" smtClean="0"/>
              <a:t>system that can accurately identify multiple objects with images or video streams under various lighting conditions and complex backgrounds.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Optimizing the object detection algorithm for real time performance to meet the demands changing environments such as autonomous vehicles or when used in surveillance streams.</a:t>
            </a: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ea"/>
              <a:cs typeface="+mj-ea"/>
            </a:endParaRPr>
          </a:p>
          <a:p>
            <a:endParaRPr lang="en-IN" sz="2000" dirty="0">
              <a:latin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905000"/>
            <a:ext cx="9982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+mn-lt"/>
              </a:rPr>
              <a:t>The </a:t>
            </a:r>
            <a:r>
              <a:rPr lang="en-US" sz="2000" b="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cs typeface="+mn-lt"/>
              </a:rPr>
              <a:t>Real time object detection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+mn-lt"/>
              </a:rPr>
              <a:t>Classification System aims to develop an efficient and accurate automated system for classifying </a:t>
            </a:r>
            <a:r>
              <a:rPr lang="en-US" sz="2000" b="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cs typeface="+mn-lt"/>
              </a:rPr>
              <a:t>objects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+mn-lt"/>
              </a:rPr>
              <a:t>based on </a:t>
            </a:r>
            <a:r>
              <a:rPr lang="en-US" sz="2000" b="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cs typeface="+mn-lt"/>
              </a:rPr>
              <a:t>various parameters.</a:t>
            </a:r>
            <a:endParaRPr lang="en-US" sz="2000" b="0" i="0" dirty="0" smtClean="0">
              <a:solidFill>
                <a:srgbClr val="0D0D0D"/>
              </a:solidFill>
              <a:effectLst/>
              <a:highlight>
                <a:srgbClr val="FFFFFF"/>
              </a:highlight>
              <a:cs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+mn-lt"/>
              </a:rPr>
              <a:t>A</a:t>
            </a:r>
            <a:r>
              <a:rPr lang="en-US" sz="2000" dirty="0" smtClean="0">
                <a:cs typeface="+mn-lt"/>
              </a:rPr>
              <a:t> </a:t>
            </a:r>
            <a:r>
              <a:rPr lang="en-US" sz="2000" dirty="0">
                <a:cs typeface="+mn-lt"/>
              </a:rPr>
              <a:t>real-time object detection system using CNNs can be </a:t>
            </a:r>
            <a:r>
              <a:rPr lang="en-US" sz="2000" dirty="0" smtClean="0">
                <a:cs typeface="+mn-lt"/>
              </a:rPr>
              <a:t>implemented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cs typeface="+mn-lt"/>
              </a:rPr>
              <a:t> </a:t>
            </a:r>
            <a:r>
              <a:rPr lang="en-US" sz="2000" dirty="0" smtClean="0">
                <a:solidFill>
                  <a:srgbClr val="0D0D0D"/>
                </a:solidFill>
                <a:highlight>
                  <a:srgbClr val="FFFFFF"/>
                </a:highlight>
                <a:cs typeface="+mn-lt"/>
              </a:rPr>
              <a:t>in </a:t>
            </a:r>
            <a:r>
              <a:rPr lang="en-IN" sz="2000" dirty="0" smtClean="0">
                <a:cs typeface="+mn-lt"/>
              </a:rPr>
              <a:t>Autonomous Vehicles,</a:t>
            </a:r>
            <a:r>
              <a:rPr lang="en-IN" sz="2000" b="1" dirty="0">
                <a:cs typeface="+mn-lt"/>
              </a:rPr>
              <a:t> </a:t>
            </a:r>
            <a:r>
              <a:rPr lang="en-IN" sz="2000" dirty="0" smtClean="0">
                <a:cs typeface="+mn-lt"/>
              </a:rPr>
              <a:t>Advanced Driver-Assistance Systems (ADAS),</a:t>
            </a:r>
            <a:r>
              <a:rPr lang="en-IN" sz="2000" b="1" dirty="0">
                <a:cs typeface="+mn-lt"/>
              </a:rPr>
              <a:t> </a:t>
            </a:r>
            <a:r>
              <a:rPr lang="en-IN" sz="2000" dirty="0">
                <a:cs typeface="+mn-lt"/>
              </a:rPr>
              <a:t>Smart Surveillance </a:t>
            </a:r>
            <a:r>
              <a:rPr lang="en-IN" sz="2000" dirty="0" smtClean="0">
                <a:cs typeface="+mn-lt"/>
              </a:rPr>
              <a:t>Systems,</a:t>
            </a:r>
            <a:r>
              <a:rPr lang="en-IN" sz="2000" b="1" dirty="0">
                <a:cs typeface="+mn-lt"/>
              </a:rPr>
              <a:t> </a:t>
            </a:r>
            <a:r>
              <a:rPr lang="en-IN" sz="2000" dirty="0">
                <a:cs typeface="+mn-lt"/>
              </a:rPr>
              <a:t>Industrial Automation and </a:t>
            </a:r>
            <a:r>
              <a:rPr lang="en-IN" sz="2000" dirty="0" smtClean="0">
                <a:cs typeface="+mn-lt"/>
              </a:rPr>
              <a:t>Robotic and in may other fields.</a:t>
            </a:r>
            <a:endParaRPr lang="en-US" sz="2000" i="0" dirty="0" smtClean="0">
              <a:solidFill>
                <a:srgbClr val="0D0D0D"/>
              </a:solidFill>
              <a:effectLst/>
              <a:highlight>
                <a:srgbClr val="FFFFFF"/>
              </a:highlight>
              <a:cs typeface="+mn-lt"/>
            </a:endParaRP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D0D0D"/>
                </a:solidFill>
                <a:highlight>
                  <a:srgbClr val="FFFFFF"/>
                </a:highlight>
                <a:cs typeface="+mn-lt"/>
              </a:rPr>
              <a:t>The real time object detections system will </a:t>
            </a:r>
            <a:r>
              <a:rPr lang="en-US" sz="2000" dirty="0">
                <a:highlight>
                  <a:srgbClr val="FFFFFF"/>
                </a:highlight>
                <a:cs typeface="+mn-lt"/>
              </a:rPr>
              <a:t>r</a:t>
            </a:r>
            <a:r>
              <a:rPr lang="en-US" sz="2000" dirty="0" smtClean="0">
                <a:cs typeface="+mn-lt"/>
              </a:rPr>
              <a:t>espond </a:t>
            </a:r>
            <a:r>
              <a:rPr lang="en-US" sz="2000" dirty="0">
                <a:cs typeface="+mn-lt"/>
              </a:rPr>
              <a:t>instantly to objects in videos, crucial for autonomous vehicles and safety </a:t>
            </a:r>
            <a:r>
              <a:rPr lang="en-US" sz="2000" dirty="0" smtClean="0">
                <a:cs typeface="+mn-lt"/>
              </a:rPr>
              <a:t>systems,</a:t>
            </a:r>
            <a:r>
              <a:rPr lang="en-US" sz="2000" dirty="0">
                <a:cs typeface="+mn-lt"/>
              </a:rPr>
              <a:t> Gain a constant stream of information about surroundings, improving decision making in security and traffic management</a:t>
            </a:r>
            <a:r>
              <a:rPr lang="en-US" sz="2000" dirty="0" smtClean="0">
                <a:cs typeface="+mn-lt"/>
              </a:rPr>
              <a:t>.</a:t>
            </a:r>
            <a:endParaRPr lang="en-US" sz="2000" dirty="0" smtClean="0"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D0D0D"/>
                </a:solidFill>
                <a:highlight>
                  <a:srgbClr val="FFFFFF"/>
                </a:highlight>
                <a:cs typeface="+mn-lt"/>
              </a:rPr>
              <a:t>As we use </a:t>
            </a:r>
            <a:r>
              <a:rPr lang="en-US" sz="2000" dirty="0" smtClean="0">
                <a:cs typeface="+mn-lt"/>
              </a:rPr>
              <a:t>CNNs it  minimizes </a:t>
            </a:r>
            <a:r>
              <a:rPr lang="en-US" sz="2000" dirty="0">
                <a:cs typeface="+mn-lt"/>
              </a:rPr>
              <a:t>errors in object detection, leading to more reliable systems.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cs typeface="+mn-lt"/>
            </a:endParaRPr>
          </a:p>
          <a:p>
            <a:br>
              <a:rPr lang="en-US" sz="2000" dirty="0">
                <a:cs typeface="+mn-lt"/>
              </a:rPr>
            </a:br>
            <a:endParaRPr lang="en-US" sz="2000" b="0" i="0" dirty="0">
              <a:solidFill>
                <a:srgbClr val="0D0D0D"/>
              </a:solidFill>
              <a:effectLst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606595" y="1367002"/>
            <a:ext cx="88443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                         Robotics </a:t>
            </a:r>
            <a:r>
              <a:rPr lang="en-IN" sz="2400" dirty="0"/>
              <a:t>engineers</a:t>
            </a:r>
            <a:r>
              <a:rPr lang="en-IN" sz="2400" dirty="0" smtClean="0"/>
              <a:t>  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</a:t>
            </a:r>
            <a:r>
              <a:rPr lang="en-IN" sz="2400" dirty="0"/>
              <a:t>Software developers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</a:t>
            </a:r>
            <a:r>
              <a:rPr lang="en-US" sz="2400" dirty="0" smtClean="0"/>
              <a:t>  </a:t>
            </a:r>
            <a:r>
              <a:rPr lang="en-IN" sz="2400" dirty="0"/>
              <a:t>AR/VR developers</a:t>
            </a:r>
            <a:r>
              <a:rPr lang="en-US" sz="2400" dirty="0" smtClean="0"/>
              <a:t> 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</a:t>
            </a:r>
            <a:r>
              <a:rPr lang="en-IN" sz="2400" dirty="0" smtClean="0"/>
              <a:t>Drivers</a:t>
            </a:r>
            <a:r>
              <a:rPr lang="en-IN" sz="2400" dirty="0"/>
              <a:t> </a:t>
            </a:r>
            <a:endParaRPr lang="en-IN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</a:t>
            </a:r>
            <a:r>
              <a:rPr lang="en-IN" sz="2400" dirty="0"/>
              <a:t>Traffic </a:t>
            </a:r>
            <a:r>
              <a:rPr lang="en-IN" sz="2400" dirty="0" smtClean="0"/>
              <a:t>authorities</a:t>
            </a:r>
            <a:endParaRPr lang="en-IN" sz="2400" dirty="0" smtClean="0"/>
          </a:p>
          <a:p>
            <a:r>
              <a:rPr lang="en-US" sz="2400" dirty="0" smtClean="0"/>
              <a:t>                         </a:t>
            </a:r>
            <a:r>
              <a:rPr lang="en-IN" sz="2400" dirty="0" smtClean="0"/>
              <a:t>Retail </a:t>
            </a:r>
            <a:r>
              <a:rPr lang="en-IN" sz="2400" dirty="0"/>
              <a:t>store managers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Bevel 2"/>
          <p:cNvSpPr/>
          <p:nvPr/>
        </p:nvSpPr>
        <p:spPr>
          <a:xfrm>
            <a:off x="3200400" y="1981200"/>
            <a:ext cx="64135" cy="76200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vel 9"/>
          <p:cNvSpPr/>
          <p:nvPr/>
        </p:nvSpPr>
        <p:spPr>
          <a:xfrm>
            <a:off x="3206293" y="2343054"/>
            <a:ext cx="64135" cy="76200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Bevel 10"/>
          <p:cNvSpPr/>
          <p:nvPr/>
        </p:nvSpPr>
        <p:spPr>
          <a:xfrm>
            <a:off x="3206293" y="2684959"/>
            <a:ext cx="64135" cy="76200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vel 11"/>
          <p:cNvSpPr/>
          <p:nvPr/>
        </p:nvSpPr>
        <p:spPr>
          <a:xfrm>
            <a:off x="3195407" y="3056619"/>
            <a:ext cx="64135" cy="76200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Bevel 12"/>
          <p:cNvSpPr/>
          <p:nvPr/>
        </p:nvSpPr>
        <p:spPr>
          <a:xfrm>
            <a:off x="3206292" y="3393049"/>
            <a:ext cx="64135" cy="76200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Bevel 13"/>
          <p:cNvSpPr/>
          <p:nvPr/>
        </p:nvSpPr>
        <p:spPr>
          <a:xfrm>
            <a:off x="3206292" y="3760378"/>
            <a:ext cx="64135" cy="76200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1981200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proposed a solution in CNN Architecture trained on a dataset of labeled images containing with different variety of objects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Automated </a:t>
            </a:r>
            <a:r>
              <a:rPr lang="en-US" sz="2000" dirty="0"/>
              <a:t>image </a:t>
            </a:r>
            <a:r>
              <a:rPr lang="en-US" sz="2000" dirty="0" smtClean="0"/>
              <a:t>analysis with </a:t>
            </a:r>
            <a:r>
              <a:rPr lang="en-US" sz="2000" dirty="0"/>
              <a:t>Accurate </a:t>
            </a:r>
            <a:r>
              <a:rPr lang="en-US" sz="2000" dirty="0" smtClean="0"/>
              <a:t>object </a:t>
            </a:r>
            <a:r>
              <a:rPr lang="en-US" sz="2000" dirty="0"/>
              <a:t>classification </a:t>
            </a:r>
            <a:r>
              <a:rPr lang="en-US" sz="2000" dirty="0" smtClean="0"/>
              <a:t>and assessment.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Uses a </a:t>
            </a:r>
            <a:r>
              <a:rPr lang="en-US" sz="2000" dirty="0"/>
              <a:t>user-friendly framework that allows users to easily customize the object detection pipeline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model would be optimized for speed and accuracy while maintaining a small footprint for deployment on resource-constrained devices (e.g., mobile phones, embedded systems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2057400"/>
            <a:ext cx="9600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Automated </a:t>
            </a:r>
            <a:r>
              <a:rPr lang="en-US" sz="2000" dirty="0"/>
              <a:t>image analysis revolutionizes </a:t>
            </a:r>
            <a:r>
              <a:rPr lang="en-US" sz="2000" dirty="0" smtClean="0"/>
              <a:t>object </a:t>
            </a:r>
            <a:r>
              <a:rPr lang="en-US" sz="2000" dirty="0"/>
              <a:t>classification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Precision </a:t>
            </a:r>
            <a:r>
              <a:rPr lang="en-US" sz="2000" dirty="0"/>
              <a:t>and </a:t>
            </a:r>
            <a:r>
              <a:rPr lang="en-US" sz="2000" dirty="0" smtClean="0"/>
              <a:t>speed ,Instantaneous</a:t>
            </a:r>
            <a:r>
              <a:rPr lang="en-US" sz="2000" dirty="0"/>
              <a:t>, accurate assessment of </a:t>
            </a:r>
            <a:r>
              <a:rPr lang="en-US" sz="2000" dirty="0" smtClean="0"/>
              <a:t>different types of objects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object detection using CNNs empowers and enhances various aspects in different </a:t>
            </a:r>
            <a:r>
              <a:rPr lang="en-US" sz="2000" dirty="0" smtClean="0"/>
              <a:t>fields like </a:t>
            </a:r>
            <a:r>
              <a:rPr lang="en-IN" sz="2000" dirty="0" smtClean="0"/>
              <a:t>Autonomous Systems,</a:t>
            </a:r>
            <a:r>
              <a:rPr lang="en-IN" sz="2000" dirty="0"/>
              <a:t> Advanced Safety </a:t>
            </a:r>
            <a:r>
              <a:rPr lang="en-IN" sz="2000" dirty="0" smtClean="0"/>
              <a:t>Systems,</a:t>
            </a:r>
            <a:r>
              <a:rPr lang="en-IN" sz="2000" b="1" dirty="0"/>
              <a:t> </a:t>
            </a:r>
            <a:r>
              <a:rPr lang="en-IN" sz="2000" dirty="0"/>
              <a:t>Intelligent </a:t>
            </a:r>
            <a:r>
              <a:rPr lang="en-IN" sz="2000" dirty="0" smtClean="0"/>
              <a:t>Surveillance,</a:t>
            </a:r>
            <a:r>
              <a:rPr lang="en-IN" sz="2000" b="1" dirty="0"/>
              <a:t> </a:t>
            </a:r>
            <a:r>
              <a:rPr lang="en-IN" sz="2000" dirty="0"/>
              <a:t>Smart Traffic Management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combination of ease of use, flexibility, and scalability makes the project </a:t>
            </a:r>
            <a:r>
              <a:rPr lang="en-US" sz="2000" dirty="0" smtClean="0"/>
              <a:t>stand out. </a:t>
            </a:r>
            <a:r>
              <a:rPr lang="en-US" sz="2000" dirty="0"/>
              <a:t>It empowers developers to create intelligent and interactive applications with real-time object detection capabilities without the traditional complexities often associated with CNNs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Neural Networks (CNNs) for </a:t>
            </a:r>
            <a:r>
              <a:rPr lang="en-IN" b="1" dirty="0" smtClean="0"/>
              <a:t>object </a:t>
            </a:r>
            <a:r>
              <a:rPr lang="en-IN" b="1" dirty="0"/>
              <a:t>Classification</a:t>
            </a:r>
            <a:r>
              <a:rPr lang="en-IN" dirty="0" smtClean="0"/>
              <a:t>: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are ideal for image classification tasks like </a:t>
            </a:r>
            <a:r>
              <a:rPr lang="en-US" dirty="0" smtClean="0"/>
              <a:t>object </a:t>
            </a:r>
            <a:r>
              <a:rPr lang="en-US" dirty="0"/>
              <a:t>classification due to their ability to automatically learn and extract hierarchical features from images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/>
              <a:t>Data Preprocessing for </a:t>
            </a:r>
            <a:r>
              <a:rPr lang="en-US" b="1" dirty="0" smtClean="0"/>
              <a:t>object Classification: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Loading: Load the </a:t>
            </a:r>
            <a:r>
              <a:rPr lang="en-US" dirty="0" smtClean="0"/>
              <a:t>different object images </a:t>
            </a:r>
            <a:r>
              <a:rPr lang="en-US" dirty="0"/>
              <a:t>from the dataset, ensuring that they are properly labeled with their corresponding </a:t>
            </a:r>
            <a:r>
              <a:rPr lang="en-US" dirty="0" smtClean="0"/>
              <a:t>object </a:t>
            </a:r>
            <a:r>
              <a:rPr lang="en-US" dirty="0"/>
              <a:t>type.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Resizing: Resize the images to a standard size (e.g., 224x224 pixels) suitable for CNN input while maintaining the aspect ratio.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Normalize the pixel values of the images to a range between 0 and 1 to ensure uniformity and facilitate training </a:t>
            </a:r>
            <a:r>
              <a:rPr lang="en-US" dirty="0" smtClean="0"/>
              <a:t>convergence</a:t>
            </a:r>
            <a:endParaRPr lang="en-US" dirty="0" smtClean="0"/>
          </a:p>
          <a:p>
            <a:r>
              <a:rPr lang="en-US" b="1" dirty="0"/>
              <a:t>Training Process for </a:t>
            </a:r>
            <a:r>
              <a:rPr lang="en-US" b="1" dirty="0" smtClean="0"/>
              <a:t>object </a:t>
            </a:r>
            <a:r>
              <a:rPr lang="en-US" b="1" dirty="0" smtClean="0"/>
              <a:t>Classification: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Selection: Choose a CNN architecture suitable for image classification tasks, such as </a:t>
            </a:r>
            <a:r>
              <a:rPr lang="en-US" dirty="0" err="1"/>
              <a:t>ResNet</a:t>
            </a:r>
            <a:r>
              <a:rPr lang="en-US" dirty="0"/>
              <a:t>, Inception, or </a:t>
            </a:r>
            <a:r>
              <a:rPr lang="en-US" dirty="0" err="1"/>
              <a:t>EfficientNet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Train the CNN model on the training dataset using techniques like mini-batch stochastic gradient descent (SGD) or Adam optimizer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Validate the model's performance on the validation set to monitor for </a:t>
            </a:r>
            <a:r>
              <a:rPr lang="en-US" dirty="0" err="1"/>
              <a:t>overfitting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6364</Words>
  <Application>WPS Presentation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Söhne</vt:lpstr>
      <vt:lpstr>Segoe Print</vt:lpstr>
      <vt:lpstr>Calibri</vt:lpstr>
      <vt:lpstr>Microsoft YaHei</vt:lpstr>
      <vt:lpstr>Arial Unicode MS</vt:lpstr>
      <vt:lpstr>Arial Narrow</vt:lpstr>
      <vt:lpstr>Arial Rounded MT Bold</vt:lpstr>
      <vt:lpstr>Bahnschrift Light SemiCondensed</vt:lpstr>
      <vt:lpstr>Bahnschrift SemiLight</vt:lpstr>
      <vt:lpstr>Office Theme</vt:lpstr>
      <vt:lpstr>STUDENT NAME – Mark Jackson .J REGISTER NO – 711721243059 DEPARTMENT – B.Tech Artificial Intelligence and Data Science </vt:lpstr>
      <vt:lpstr>PROJECT TITLE : Real time object detection using CNN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Mark Jackson J</cp:lastModifiedBy>
  <cp:revision>18</cp:revision>
  <dcterms:created xsi:type="dcterms:W3CDTF">2024-04-03T05:17:00Z</dcterms:created>
  <dcterms:modified xsi:type="dcterms:W3CDTF">2024-04-05T08:42:57Z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2024-04-03T05:30:00Z</vt:filetime>
  </property>
  <property fmtid="{D5CDD505-2E9C-101B-9397-08002B2CF9AE}" pid="4" name="ICV">
    <vt:lpwstr>83E1FA534A1C47DB8BE81CF4ED767D39_12</vt:lpwstr>
  </property>
  <property fmtid="{D5CDD505-2E9C-101B-9397-08002B2CF9AE}" pid="5" name="KSOProductBuildVer">
    <vt:lpwstr>1033-12.2.0.13489</vt:lpwstr>
  </property>
</Properties>
</file>