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10" d="100"/>
          <a:sy n="10" d="100"/>
        </p:scale>
        <p:origin x="1752" y="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93AA-F5FC-403C-B6C8-FA9462CD8C94}" type="datetimeFigureOut">
              <a:rPr lang="en-US" smtClean="0"/>
              <a:t>04/12/21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6B07-1F7A-4236-835E-42E1E83D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6200000">
            <a:off x="1366557" y="1858012"/>
            <a:ext cx="1925952" cy="557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18900000">
            <a:off x="1556263" y="678165"/>
            <a:ext cx="2310787" cy="557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2700000">
            <a:off x="2799261" y="675558"/>
            <a:ext cx="2303409" cy="557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2931717" y="1394858"/>
            <a:ext cx="2852260" cy="557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8900000">
            <a:off x="5249508" y="1839916"/>
            <a:ext cx="2217210" cy="557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700000">
            <a:off x="5249508" y="666036"/>
            <a:ext cx="2217210" cy="557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13500000">
            <a:off x="7395222" y="1876111"/>
            <a:ext cx="2217210" cy="557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18900000">
            <a:off x="7395222" y="702231"/>
            <a:ext cx="2217210" cy="557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2021-04-12T20:04:54Z</dcterms:created>
  <dcterms:modified xsi:type="dcterms:W3CDTF">2021-04-12T21:40:58Z</dcterms:modified>
</cp:coreProperties>
</file>