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32" r:id="rId2"/>
    <p:sldId id="43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55D5F-1279-4950-8767-265BB854AC0E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A9E6-EAA2-47DA-8377-93213531A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456EF274-68C3-4165-B4CE-38D5CA5AF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61E61A4-5254-4E84-AEAE-A6ED996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960920D5-A691-434E-886E-E2818917D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1A0708-B8FE-4790-BB07-C87D6A3475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33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456EF274-68C3-4165-B4CE-38D5CA5AF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61E61A4-5254-4E84-AEAE-A6ED996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960920D5-A691-434E-886E-E2818917D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1A0708-B8FE-4790-BB07-C87D6A3475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88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173753"/>
      </p:ext>
    </p:extLst>
  </p:cSld>
  <p:clrMapOvr>
    <a:masterClrMapping/>
  </p:clrMapOvr>
  <p:transition spd="slow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7F5B4-D0D5-4E6E-A93F-F17AB92B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B145696-1107-43B6-860B-FECE7CB41E19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8183F-1C1E-4EBB-A72E-98340AFB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74159-14C6-4783-AFE4-E63C6F30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89FDEA4-A362-4FA7-A70F-C44BDB6E15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37268"/>
      </p:ext>
    </p:extLst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1C4C1-8EE0-44F3-91F0-D947F275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77D753-2571-4E49-A0F4-ACF0E17B0EA5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AB8DB-3480-4A21-B7AB-4CC71C46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E739D-9FA5-4C43-B980-0156F4E8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A1104E-4FBA-41EF-ACC6-5CC8A2AC6E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68184"/>
      </p:ext>
    </p:extLst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6200427-4B14-4220-A23B-054B50E2EC91}"/>
              </a:ext>
            </a:extLst>
          </p:cNvPr>
          <p:cNvCxnSpPr/>
          <p:nvPr userDrawn="1"/>
        </p:nvCxnSpPr>
        <p:spPr>
          <a:xfrm>
            <a:off x="687917" y="831851"/>
            <a:ext cx="4256616" cy="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56CEF63-E880-4BD9-BD8A-B70A2DA09E1A}"/>
              </a:ext>
            </a:extLst>
          </p:cNvPr>
          <p:cNvCxnSpPr/>
          <p:nvPr userDrawn="1"/>
        </p:nvCxnSpPr>
        <p:spPr>
          <a:xfrm>
            <a:off x="7247467" y="838200"/>
            <a:ext cx="435398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61081"/>
      </p:ext>
    </p:extLst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730057"/>
      </p:ext>
    </p:extLst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8264C1-FA5C-4C93-958C-FF846D56946F}"/>
              </a:ext>
            </a:extLst>
          </p:cNvPr>
          <p:cNvSpPr/>
          <p:nvPr userDrawn="1"/>
        </p:nvSpPr>
        <p:spPr>
          <a:xfrm>
            <a:off x="0" y="0"/>
            <a:ext cx="12192000" cy="933451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4BFD94-493F-496C-B9FE-18276B427C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-27517"/>
            <a:ext cx="2273300" cy="96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190599"/>
      </p:ext>
    </p:extLst>
  </p:cSld>
  <p:clrMapOvr>
    <a:masterClrMapping/>
  </p:clrMapOvr>
  <p:transition spd="slow" advClick="0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7920760"/>
      </p:ext>
    </p:extLst>
  </p:cSld>
  <p:clrMapOvr>
    <a:masterClrMapping/>
  </p:clrMapOvr>
  <p:transition spd="slow" advClick="0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103945"/>
      </p:ext>
    </p:extLst>
  </p:cSld>
  <p:clrMapOvr>
    <a:masterClrMapping/>
  </p:clrMapOvr>
  <p:transition spd="slow" advClick="0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770381"/>
      </p:ext>
    </p:extLst>
  </p:cSld>
  <p:clrMapOvr>
    <a:masterClrMapping/>
  </p:clrMapOvr>
  <p:transition spd="slow" advClick="0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167420"/>
      </p:ext>
    </p:extLst>
  </p:cSld>
  <p:clrMapOvr>
    <a:masterClrMapping/>
  </p:clrMapOvr>
  <p:transition spd="slow" advClick="0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06940"/>
      </p:ext>
    </p:extLst>
  </p:cSld>
  <p:clrMapOvr>
    <a:masterClrMapping/>
  </p:clrMapOvr>
  <p:transition spd="slow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5B400-4860-4DB6-B30E-DB7300EA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892B84F-D29C-4BE3-A83D-ACD0619E76E8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4847C-2C9C-4310-8366-9E83D75C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8702D-856F-4103-8A2B-19F6EDC5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201AEC1-97EC-4178-B790-7BB7F8A420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25207"/>
      </p:ext>
    </p:extLst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0352"/>
      </p:ext>
    </p:extLst>
  </p:cSld>
  <p:clrMapOvr>
    <a:masterClrMapping/>
  </p:clrMapOvr>
  <p:transition spd="slow" advClick="0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659D9-1EBE-440D-B8E3-51AD2DEE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9A3E5C-0E51-4816-9804-E26B1210B0E3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DB3AF-404B-4079-9AEA-F2E2528A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85A9C-D2CD-4912-8E83-C65178E4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56D4886-D3AA-4474-880F-4926CB7B3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78128"/>
      </p:ext>
    </p:extLst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4F912-4823-416F-9E75-0C3BA7F5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14AA141-21A5-4690-9B6E-85D90E18338F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8955B-9F11-4037-9F20-14497BD2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AF10D-216A-4653-BC29-D81254C7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BC40CC8-A1A8-44F6-9D01-BA65E702F8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33108"/>
      </p:ext>
    </p:extLst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FF72B-6F8A-45D5-BEF5-D5EB0316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A7BF4D4-3F4C-469B-A4F3-AAF70732C73D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A1CA19-42F8-4D89-AB9A-032FB3C3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20A499-2673-44D2-A720-91F6ACD0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FFF872-D5EA-4ACC-B0DB-214A9197B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01355"/>
      </p:ext>
    </p:extLst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2A444-E579-4A20-9092-4281E980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34F0735-5288-4357-8CC9-F07388312A85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013DCF-CB62-4604-A794-3701EF0D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18D405-AF7F-4EA1-B9CD-E02DD011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4B6BB0-9A57-4B49-879D-5D205D067D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26111"/>
      </p:ext>
    </p:extLst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68F3D7-BC0C-4642-B361-D082749B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5C928A-A783-4972-AC6D-01069984E375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89929F-EC18-4AA0-8FF6-2C5225F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2E2FD-BAE7-4504-9AFB-21FC4130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41EFB94-6757-4BEF-86A7-347651E88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11050"/>
      </p:ext>
    </p:extLst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03919-A329-4FDC-B2BD-B73D6BD4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AA9631-595E-4EF1-9DCA-CCF656359108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A6D6B-EAB6-4832-93C8-37EC35DE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1E0EA-1C11-4012-8D9C-CFB83D88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78CB8D3-CD69-4CE4-BCE5-9DD1CA95A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04032"/>
      </p:ext>
    </p:extLst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DE1EA-8C5F-4EFD-B9FD-F9416375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AC5A1A-AE0D-4BBE-8AE2-C8CB76CDBC6C}" type="datetimeFigureOut">
              <a:rPr lang="zh-CN" altLang="en-US"/>
              <a:pPr>
                <a:defRPr/>
              </a:pPr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26520-13D6-4B63-A023-2C7C60A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A8AD6-1618-4F29-BCCD-8882E316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0233B34-0A17-44F8-8B0B-4A6972CA35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26724"/>
      </p:ext>
    </p:extLst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1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26F49D5-8BBE-466E-80D9-B611FE03245E}"/>
              </a:ext>
            </a:extLst>
          </p:cNvPr>
          <p:cNvSpPr txBox="1"/>
          <p:nvPr/>
        </p:nvSpPr>
        <p:spPr>
          <a:xfrm>
            <a:off x="3772405" y="378769"/>
            <a:ext cx="49060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3200" b="1" spc="4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婴儿动作监控系统</a:t>
            </a:r>
          </a:p>
        </p:txBody>
      </p:sp>
      <p:pic>
        <p:nvPicPr>
          <p:cNvPr id="30723" name="图片 15">
            <a:extLst>
              <a:ext uri="{FF2B5EF4-FFF2-40B4-BE49-F238E27FC236}">
                <a16:creationId xmlns:a16="http://schemas.microsoft.com/office/drawing/2014/main" id="{56FF7DE6-AB30-4F9C-BBC4-096C3DC0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2" y="169334"/>
            <a:ext cx="2061633" cy="49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3">
            <a:extLst>
              <a:ext uri="{FF2B5EF4-FFF2-40B4-BE49-F238E27FC236}">
                <a16:creationId xmlns:a16="http://schemas.microsoft.com/office/drawing/2014/main" id="{1939E34C-176D-4681-8FDA-DFD83F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87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6E15DF32-D01B-4328-B94F-D504FB991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67" y="1098551"/>
            <a:ext cx="340148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defTabSz="121917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667" b="1" dirty="0">
                <a:solidFill>
                  <a:prstClr val="black"/>
                </a:solidFill>
              </a:rPr>
              <a:t>功能模块设计</a:t>
            </a:r>
            <a:endParaRPr lang="zh-CN" altLang="en-US" sz="266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042EE3-76B0-F95C-B8C5-0A2CE071AA06}"/>
              </a:ext>
            </a:extLst>
          </p:cNvPr>
          <p:cNvSpPr txBox="1"/>
          <p:nvPr/>
        </p:nvSpPr>
        <p:spPr>
          <a:xfrm>
            <a:off x="761043" y="1933172"/>
            <a:ext cx="6495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）婴儿肢体动作检测模块（已完成）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）数据统计及可视化模块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）生理指标显示及评分计算模块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）辅助监控模块（特定视频片段保存）模块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）视频多通道展示模块</a:t>
            </a:r>
          </a:p>
        </p:txBody>
      </p:sp>
    </p:spTree>
    <p:extLst>
      <p:ext uri="{BB962C8B-B14F-4D97-AF65-F5344CB8AC3E}">
        <p14:creationId xmlns:p14="http://schemas.microsoft.com/office/powerpoint/2010/main" val="36030201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26F49D5-8BBE-466E-80D9-B611FE03245E}"/>
              </a:ext>
            </a:extLst>
          </p:cNvPr>
          <p:cNvSpPr txBox="1"/>
          <p:nvPr/>
        </p:nvSpPr>
        <p:spPr>
          <a:xfrm>
            <a:off x="3772405" y="378769"/>
            <a:ext cx="49060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3200" b="1" spc="400" dirty="0">
                <a:solidFill>
                  <a:prstClr val="black">
                    <a:lumMod val="75000"/>
                    <a:lumOff val="25000"/>
                  </a:prst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婴儿动作监控系统</a:t>
            </a:r>
          </a:p>
        </p:txBody>
      </p:sp>
      <p:pic>
        <p:nvPicPr>
          <p:cNvPr id="30723" name="图片 15">
            <a:extLst>
              <a:ext uri="{FF2B5EF4-FFF2-40B4-BE49-F238E27FC236}">
                <a16:creationId xmlns:a16="http://schemas.microsoft.com/office/drawing/2014/main" id="{56FF7DE6-AB30-4F9C-BBC4-096C3DC0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2" y="169334"/>
            <a:ext cx="2061633" cy="49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3">
            <a:extLst>
              <a:ext uri="{FF2B5EF4-FFF2-40B4-BE49-F238E27FC236}">
                <a16:creationId xmlns:a16="http://schemas.microsoft.com/office/drawing/2014/main" id="{1939E34C-176D-4681-8FDA-DFD83F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87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6E15DF32-D01B-4328-B94F-D504FB991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6" y="963544"/>
            <a:ext cx="340148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defTabSz="121917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667" b="1" dirty="0">
                <a:solidFill>
                  <a:prstClr val="black"/>
                </a:solidFill>
              </a:rPr>
              <a:t>UI</a:t>
            </a:r>
            <a:r>
              <a:rPr lang="zh-CN" altLang="en-US" sz="2667" b="1" dirty="0">
                <a:solidFill>
                  <a:prstClr val="black"/>
                </a:solidFill>
              </a:rPr>
              <a:t>界面设计</a:t>
            </a:r>
            <a:endParaRPr lang="zh-CN" altLang="en-US" sz="266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0AFDC2-A99D-8DF8-70CA-380F6B502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989" y="1589420"/>
            <a:ext cx="8433266" cy="50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570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清风素材 12sc.taobao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65</Words>
  <Application>Microsoft Office PowerPoint</Application>
  <PresentationFormat>宽屏</PresentationFormat>
  <Paragraphs>15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方正正大黑简体</vt:lpstr>
      <vt:lpstr>宋体</vt:lpstr>
      <vt:lpstr>Arial</vt:lpstr>
      <vt:lpstr>Calibri</vt:lpstr>
      <vt:lpstr>Times New Roman</vt:lpstr>
      <vt:lpstr>Wingdings</vt:lpstr>
      <vt:lpstr>清风素材 12sc.taobao.com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Mark Jhon</dc:creator>
  <cp:lastModifiedBy>Mark Jhon</cp:lastModifiedBy>
  <cp:revision>2</cp:revision>
  <dcterms:created xsi:type="dcterms:W3CDTF">2023-03-08T11:22:22Z</dcterms:created>
  <dcterms:modified xsi:type="dcterms:W3CDTF">2023-03-08T13:14:19Z</dcterms:modified>
</cp:coreProperties>
</file>