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2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8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0558-A1D2-4526-9523-07226E1EADA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7846-1F58-4766-8C5E-46378856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Hall C Spectrometer Angle Pointing </a:t>
            </a:r>
            <a:r>
              <a:rPr lang="en-US" dirty="0"/>
              <a:t>S</a:t>
            </a:r>
            <a:r>
              <a:rPr lang="en-US" dirty="0" smtClean="0"/>
              <a:t>urveys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Angles surveyed and order of survey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HMS Angles: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40</a:t>
            </a:r>
            <a:r>
              <a:rPr lang="en-US" dirty="0" smtClean="0"/>
              <a:t>°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50</a:t>
            </a:r>
            <a:r>
              <a:rPr lang="en-US" dirty="0" smtClean="0"/>
              <a:t>° (larger angles limited by SHMS roof blocks)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25</a:t>
            </a:r>
            <a:r>
              <a:rPr lang="en-US" dirty="0" smtClean="0"/>
              <a:t>°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15</a:t>
            </a:r>
            <a:r>
              <a:rPr lang="en-US" dirty="0" smtClean="0"/>
              <a:t>°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:[Rotate to 44</a:t>
            </a:r>
            <a:r>
              <a:rPr lang="en-US" dirty="0" smtClean="0"/>
              <a:t>°</a:t>
            </a:r>
            <a:r>
              <a:rPr lang="en-US" dirty="0" smtClean="0"/>
              <a:t> then back to 15</a:t>
            </a:r>
            <a:r>
              <a:rPr lang="en-US" dirty="0" smtClean="0"/>
              <a:t>°</a:t>
            </a:r>
            <a:r>
              <a:rPr lang="en-US" dirty="0" smtClean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15</a:t>
            </a:r>
            <a:r>
              <a:rPr lang="en-US" dirty="0" smtClean="0"/>
              <a:t>°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SHMS Angles: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15</a:t>
            </a:r>
            <a:r>
              <a:rPr lang="en-US" dirty="0" smtClean="0"/>
              <a:t>°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25</a:t>
            </a:r>
            <a:r>
              <a:rPr lang="en-US" dirty="0" smtClean="0"/>
              <a:t>°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40</a:t>
            </a:r>
            <a:r>
              <a:rPr lang="en-US" dirty="0" smtClean="0"/>
              <a:t>°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15</a:t>
            </a:r>
            <a:r>
              <a:rPr lang="en-US" dirty="0" smtClean="0"/>
              <a:t>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9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en-US" dirty="0" smtClean="0"/>
              <a:t>°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HMS at 15</a:t>
            </a:r>
            <a:r>
              <a:rPr lang="en-US" dirty="0" smtClean="0"/>
              <a:t>°</a:t>
            </a:r>
            <a:r>
              <a:rPr lang="en-US" dirty="0" smtClean="0"/>
              <a:t> on 8/9/17</a:t>
            </a:r>
          </a:p>
          <a:p>
            <a:r>
              <a:rPr lang="en-US" dirty="0" smtClean="0"/>
              <a:t>Surveyed = 15.008</a:t>
            </a:r>
            <a:r>
              <a:rPr lang="en-US" dirty="0" smtClean="0"/>
              <a:t>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SHMS at 15</a:t>
            </a:r>
            <a:r>
              <a:rPr lang="en-US" dirty="0" smtClean="0"/>
              <a:t>°</a:t>
            </a:r>
            <a:r>
              <a:rPr lang="en-US" dirty="0" smtClean="0"/>
              <a:t> on 8/3/17</a:t>
            </a:r>
          </a:p>
          <a:p>
            <a:r>
              <a:rPr lang="en-US" dirty="0" smtClean="0"/>
              <a:t>Surveyed = 15.0232</a:t>
            </a:r>
            <a:r>
              <a:rPr lang="en-US" dirty="0" smtClean="0"/>
              <a:t>°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4" y="3145726"/>
            <a:ext cx="4370723" cy="278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97" y="3127191"/>
            <a:ext cx="4724400" cy="300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6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r>
              <a:rPr lang="en-US" dirty="0" smtClean="0"/>
              <a:t>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HMS at 25</a:t>
            </a:r>
            <a:r>
              <a:rPr lang="en-US" dirty="0" smtClean="0"/>
              <a:t>°</a:t>
            </a:r>
            <a:r>
              <a:rPr lang="en-US" dirty="0" smtClean="0"/>
              <a:t> on 8/8/17</a:t>
            </a:r>
          </a:p>
          <a:p>
            <a:r>
              <a:rPr lang="en-US" dirty="0" smtClean="0"/>
              <a:t>Surveyed = 25.015</a:t>
            </a:r>
            <a:r>
              <a:rPr lang="en-US" dirty="0" smtClean="0"/>
              <a:t>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SHMS at 25</a:t>
            </a:r>
            <a:r>
              <a:rPr lang="en-US" dirty="0" smtClean="0"/>
              <a:t>°</a:t>
            </a:r>
            <a:r>
              <a:rPr lang="en-US" dirty="0" smtClean="0"/>
              <a:t> on 8/8/17</a:t>
            </a:r>
          </a:p>
          <a:p>
            <a:r>
              <a:rPr lang="en-US" dirty="0" smtClean="0"/>
              <a:t>Surveyed = 24.9908</a:t>
            </a:r>
            <a:r>
              <a:rPr lang="en-US" dirty="0" smtClean="0"/>
              <a:t>°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" y="3048000"/>
            <a:ext cx="4495799" cy="282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29" y="3028652"/>
            <a:ext cx="4559755" cy="286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65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40</a:t>
            </a:r>
            <a:r>
              <a:rPr lang="en-US" dirty="0" smtClean="0"/>
              <a:t>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HMS at 40</a:t>
            </a:r>
            <a:r>
              <a:rPr lang="en-US" dirty="0" smtClean="0"/>
              <a:t>°</a:t>
            </a:r>
            <a:r>
              <a:rPr lang="en-US" dirty="0" smtClean="0"/>
              <a:t> on 8/4/17</a:t>
            </a:r>
          </a:p>
          <a:p>
            <a:r>
              <a:rPr lang="en-US" dirty="0" smtClean="0"/>
              <a:t>Surveyed = 40.01308</a:t>
            </a:r>
            <a:r>
              <a:rPr lang="en-US" dirty="0" smtClean="0"/>
              <a:t>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SHMS at 40</a:t>
            </a:r>
            <a:r>
              <a:rPr lang="en-US" dirty="0" smtClean="0"/>
              <a:t>°</a:t>
            </a:r>
            <a:r>
              <a:rPr lang="en-US" dirty="0" smtClean="0"/>
              <a:t> on 8/7/17</a:t>
            </a:r>
          </a:p>
          <a:p>
            <a:r>
              <a:rPr lang="en-US" dirty="0" smtClean="0"/>
              <a:t>Surveyed = 39.9453</a:t>
            </a:r>
            <a:r>
              <a:rPr lang="en-US" dirty="0" smtClean="0"/>
              <a:t>°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" y="3209108"/>
            <a:ext cx="4531607" cy="284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9108"/>
            <a:ext cx="4504190" cy="283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5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</a:t>
            </a:r>
            <a:r>
              <a:rPr lang="en-US" dirty="0" smtClean="0"/>
              <a:t>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HMS at 50</a:t>
            </a:r>
            <a:r>
              <a:rPr lang="en-US" dirty="0" smtClean="0"/>
              <a:t>°</a:t>
            </a:r>
            <a:r>
              <a:rPr lang="en-US" dirty="0" smtClean="0"/>
              <a:t> on 8/4/17</a:t>
            </a:r>
          </a:p>
          <a:p>
            <a:r>
              <a:rPr lang="en-US" dirty="0" smtClean="0"/>
              <a:t>Surveyed = 50.005</a:t>
            </a:r>
            <a:r>
              <a:rPr lang="en-US" dirty="0" smtClean="0"/>
              <a:t>°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lassiter\Pictures\hms_camera_20170804_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46482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1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 degree 2</a:t>
            </a:r>
            <a:r>
              <a:rPr lang="en-US" baseline="30000" dirty="0" smtClean="0"/>
              <a:t>nd</a:t>
            </a:r>
            <a:r>
              <a:rPr lang="en-US" dirty="0" smtClean="0"/>
              <a:t>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HMS at 15</a:t>
            </a:r>
            <a:r>
              <a:rPr lang="en-US" dirty="0" smtClean="0"/>
              <a:t>°</a:t>
            </a:r>
            <a:r>
              <a:rPr lang="en-US" dirty="0" smtClean="0"/>
              <a:t> on 8/9/17</a:t>
            </a:r>
          </a:p>
          <a:p>
            <a:r>
              <a:rPr lang="en-US" dirty="0" smtClean="0"/>
              <a:t>Surveyed = 15.009</a:t>
            </a:r>
            <a:r>
              <a:rPr lang="en-US" dirty="0" smtClean="0"/>
              <a:t>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SHMS at 15</a:t>
            </a:r>
            <a:r>
              <a:rPr lang="en-US" dirty="0" smtClean="0"/>
              <a:t>°</a:t>
            </a:r>
            <a:r>
              <a:rPr lang="en-US" dirty="0" smtClean="0"/>
              <a:t> on 8/7/17</a:t>
            </a:r>
          </a:p>
          <a:p>
            <a:r>
              <a:rPr lang="en-US" dirty="0" smtClean="0"/>
              <a:t>Surveyed = 15.0160</a:t>
            </a:r>
            <a:r>
              <a:rPr lang="en-US" dirty="0" smtClean="0"/>
              <a:t>°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" y="3048000"/>
            <a:ext cx="451222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04" y="3058296"/>
            <a:ext cx="4445302" cy="280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10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951"/>
            <a:ext cx="8229600" cy="1143000"/>
          </a:xfrm>
        </p:spPr>
        <p:txBody>
          <a:bodyPr/>
          <a:lstStyle/>
          <a:p>
            <a:r>
              <a:rPr lang="en-US" dirty="0" smtClean="0"/>
              <a:t>PLC screen shot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4040188" cy="639762"/>
          </a:xfrm>
        </p:spPr>
        <p:txBody>
          <a:bodyPr/>
          <a:lstStyle/>
          <a:p>
            <a:r>
              <a:rPr lang="en-US" dirty="0" smtClean="0"/>
              <a:t>HMS at 15.01</a:t>
            </a:r>
            <a:r>
              <a:rPr lang="en-US" dirty="0" smtClean="0"/>
              <a:t>°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295400"/>
            <a:ext cx="4040188" cy="255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572000" y="762000"/>
            <a:ext cx="4041775" cy="639762"/>
          </a:xfrm>
        </p:spPr>
        <p:txBody>
          <a:bodyPr/>
          <a:lstStyle/>
          <a:p>
            <a:r>
              <a:rPr lang="en-US" dirty="0" smtClean="0"/>
              <a:t>SHMS at 25.01</a:t>
            </a:r>
            <a:r>
              <a:rPr lang="en-US" dirty="0" smtClean="0"/>
              <a:t>°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0" y="1295400"/>
            <a:ext cx="4041775" cy="253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62809"/>
            <a:ext cx="4495799" cy="299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27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Both the SHMS and HMS roll off of the 15.00</a:t>
            </a:r>
            <a:r>
              <a:rPr lang="en-US" dirty="0" smtClean="0"/>
              <a:t>°</a:t>
            </a:r>
            <a:r>
              <a:rPr lang="en-US" dirty="0" smtClean="0"/>
              <a:t>  mark, as much as 0.02</a:t>
            </a:r>
            <a:r>
              <a:rPr lang="en-US" dirty="0" smtClean="0"/>
              <a:t>°</a:t>
            </a:r>
            <a:r>
              <a:rPr lang="en-US" dirty="0" smtClean="0"/>
              <a:t> at times, once the motor turns off. Roll off occurs at other angles as well.</a:t>
            </a:r>
          </a:p>
          <a:p>
            <a:r>
              <a:rPr lang="en-US" dirty="0" smtClean="0"/>
              <a:t>The rotation speed of the SHMS will be lowered due to the amount of stoppage and surging. </a:t>
            </a:r>
          </a:p>
          <a:p>
            <a:r>
              <a:rPr lang="en-US" dirty="0" smtClean="0"/>
              <a:t>The SHMS’s upper limit hardware switch has been set at 39.90°. </a:t>
            </a:r>
          </a:p>
          <a:p>
            <a:r>
              <a:rPr lang="en-US" dirty="0" smtClean="0"/>
              <a:t>Neither minimum angle or spectrometer separation limit switches have not been set for either spectrometer.</a:t>
            </a:r>
          </a:p>
          <a:p>
            <a:r>
              <a:rPr lang="en-US" dirty="0" smtClean="0"/>
              <a:t>SHMS camera needs focusing, but with extreme care so as not to </a:t>
            </a:r>
            <a:r>
              <a:rPr lang="en-US" smtClean="0"/>
              <a:t>effect pointing.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9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271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Hall C Spectrometer Angle Pointing Surveys</vt:lpstr>
      <vt:lpstr>Angles surveyed and order of survey</vt:lpstr>
      <vt:lpstr>15° 1st survey</vt:lpstr>
      <vt:lpstr>25°</vt:lpstr>
      <vt:lpstr>40°</vt:lpstr>
      <vt:lpstr>50°</vt:lpstr>
      <vt:lpstr>15 degree 2nd survey</vt:lpstr>
      <vt:lpstr>PLC screen shot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C Spectrometer Angle pointing surveys</dc:title>
  <dc:creator>lassiter</dc:creator>
  <cp:lastModifiedBy>lassiter</cp:lastModifiedBy>
  <cp:revision>17</cp:revision>
  <dcterms:created xsi:type="dcterms:W3CDTF">2017-08-09T12:39:08Z</dcterms:created>
  <dcterms:modified xsi:type="dcterms:W3CDTF">2017-08-10T13:30:17Z</dcterms:modified>
</cp:coreProperties>
</file>