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ppt/charts/chart19.xml" ContentType="application/vnd.openxmlformats-officedocument.drawingml.chart+xml"/>
  <Override PartName="/ppt/charts/chart20.xml" ContentType="application/vnd.openxmlformats-officedocument.drawingml.chart+xml"/>
  <Override PartName="/ppt/charts/chart21.xml" ContentType="application/vnd.openxmlformats-officedocument.drawingml.chart+xml"/>
  <Override PartName="/ppt/charts/chart22.xml" ContentType="application/vnd.openxmlformats-officedocument.drawingml.chart+xml"/>
  <Override PartName="/ppt/charts/chart23.xml" ContentType="application/vnd.openxmlformats-officedocument.drawingml.chart+xml"/>
  <Override PartName="/ppt/charts/chart24.xml" ContentType="application/vnd.openxmlformats-officedocument.drawingml.chart+xml"/>
  <Override PartName="/ppt/charts/chart25.xml" ContentType="application/vnd.openxmlformats-officedocument.drawingml.chart+xml"/>
  <Override PartName="/ppt/charts/chart26.xml" ContentType="application/vnd.openxmlformats-officedocument.drawingml.chart+xml"/>
  <Override PartName="/ppt/charts/chart27.xml" ContentType="application/vnd.openxmlformats-officedocument.drawingml.chart+xml"/>
  <Override PartName="/ppt/drawings/drawing2.xml" ContentType="application/vnd.openxmlformats-officedocument.drawingml.chartshapes+xml"/>
  <Override PartName="/ppt/charts/chart28.xml" ContentType="application/vnd.openxmlformats-officedocument.drawingml.chart+xml"/>
  <Override PartName="/ppt/drawings/drawing3.xml" ContentType="application/vnd.openxmlformats-officedocument.drawingml.chartshapes+xml"/>
  <Override PartName="/ppt/charts/chart29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8" r:id="rId3"/>
    <p:sldId id="303" r:id="rId4"/>
    <p:sldId id="272" r:id="rId5"/>
    <p:sldId id="289" r:id="rId6"/>
    <p:sldId id="276" r:id="rId7"/>
    <p:sldId id="295" r:id="rId8"/>
    <p:sldId id="293" r:id="rId9"/>
    <p:sldId id="290" r:id="rId10"/>
    <p:sldId id="291" r:id="rId11"/>
    <p:sldId id="292" r:id="rId12"/>
    <p:sldId id="294" r:id="rId13"/>
    <p:sldId id="275" r:id="rId14"/>
    <p:sldId id="258" r:id="rId15"/>
    <p:sldId id="257" r:id="rId16"/>
    <p:sldId id="260" r:id="rId17"/>
    <p:sldId id="261" r:id="rId18"/>
    <p:sldId id="262" r:id="rId19"/>
    <p:sldId id="263" r:id="rId20"/>
    <p:sldId id="264" r:id="rId21"/>
    <p:sldId id="265" r:id="rId22"/>
    <p:sldId id="278" r:id="rId23"/>
    <p:sldId id="279" r:id="rId24"/>
    <p:sldId id="267" r:id="rId25"/>
    <p:sldId id="268" r:id="rId26"/>
    <p:sldId id="269" r:id="rId27"/>
    <p:sldId id="270" r:id="rId28"/>
    <p:sldId id="271" r:id="rId29"/>
    <p:sldId id="280" r:id="rId30"/>
    <p:sldId id="283" r:id="rId31"/>
    <p:sldId id="286" r:id="rId32"/>
    <p:sldId id="285" r:id="rId33"/>
    <p:sldId id="284" r:id="rId34"/>
    <p:sldId id="281" r:id="rId35"/>
    <p:sldId id="287" r:id="rId36"/>
    <p:sldId id="274" r:id="rId37"/>
    <p:sldId id="304" r:id="rId38"/>
    <p:sldId id="300" r:id="rId39"/>
    <p:sldId id="301" r:id="rId40"/>
    <p:sldId id="299" r:id="rId41"/>
    <p:sldId id="298" r:id="rId42"/>
    <p:sldId id="309" r:id="rId43"/>
    <p:sldId id="288" r:id="rId44"/>
    <p:sldId id="306" r:id="rId45"/>
    <p:sldId id="307" r:id="rId46"/>
    <p:sldId id="305" r:id="rId47"/>
    <p:sldId id="310" r:id="rId48"/>
  </p:sldIdLst>
  <p:sldSz cx="9144000" cy="6858000" type="screen4x3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11" autoAdjust="0"/>
    <p:restoredTop sz="99095" autoAdjust="0"/>
  </p:normalViewPr>
  <p:slideViewPr>
    <p:cSldViewPr>
      <p:cViewPr>
        <p:scale>
          <a:sx n="150" d="100"/>
          <a:sy n="150" d="100"/>
        </p:scale>
        <p:origin x="-72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\\jlabwbs\wbs\6\mjf\hall_c\lassiter\SHMS\HB\Mapping\Inner_Bore_Line\HB-central%20field.xls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\\jlabwbs\wbs\6\mjf\hall_c\lassiter\SHMS\HB\Mapping\3000A\HB-1200A-Pos-Strayfield-ascii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\\jlabwbs\wbs\6\mjf\hall_c\lassiter\SHMS\HB\Mapping\3000A\HB-1200A-Pos-Strayfield-ascii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\\jlabwbs\wbs\6\mjf\hall_c\lassiter\SHMS\HB\Mapping\3000A\HB-1200A-Pos-Strayfield-ascii.xlsx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file:///\\jlabwbs\wbs\6\mjf\hall_c\lassiter\SHMS\HB\Mapping\3000A\HB-1200A-Pos-Strayfield-ascii.xlsx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oleObject" Target="file:///\\jlabwbs\wbs\6\mjf\hall_c\lassiter\SHMS\HB\Mapping\3000A\HB-1200A-Pos-Strayfield-ascii.xlsx" TargetMode="Externa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oleObject" Target="file:///\\jlabwbs\wbs\6\mjf\hall_c\lassiter\SHMS\HB\Mapping\3000A\HB-4000A-Pos-Strayfield-ascii.xlsx" TargetMode="External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oleObject" Target="file:///\\jlabwbs\wbs\6\mjf\hall_c\lassiter\SHMS\HB\Mapping\3000A\HB-4000A-Pos-Strayfield-ascii.xlsx" TargetMode="External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oleObject" Target="file:///\\jlabwbs\wbs\6\mjf\hall_c\lassiter\SHMS\HB\Mapping\3000A\HB-4000A-Pos-Strayfield-ascii.xlsx" TargetMode="External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oleObject" Target="file:///\\jlabwbs\wbs\6\mjf\hall_c\lassiter\SHMS\HB\Mapping\3000A\HB-4000A-Pos-Strayfield-ascii.xlsx" TargetMode="External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oleObject" Target="file:///\\jlabwbs\wbs\6\mjf\hall_c\lassiter\SHMS\HB\Mapping\3000A\HB-4000A-Pos-Strayfield-ascii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\\jlabwbs\wbs\6\mjf\hall_c\lassiter\SHMS\HB\Mapping\Inner_Bore_Line\HB-CenterLine-LakeshoreProbe.xlsx" TargetMode="External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oleObject" Target="file:///\\jlabwbs\wbs\6\mjf\hall_c\lassiter\SHMS\HB\Mapping\3000A\HB-4000A-Pos-Strayfield-ascii.xlsx" TargetMode="External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oleObject" Target="file:///\\jlabwbs\wbs\6\mjf\hall_c\lassiter\SHMS\HB\Mapping\3000A\HB-4000A-Pos-Strayfield-ascii.xlsx" TargetMode="External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oleObject" Target="file:///\\jlabwbs\wbs\6\mjf\hall_c\lassiter\SHMS\HB\Mapping\3000A\HB-1200A-Pos-Strayfield+3mm.xlsx" TargetMode="External"/></Relationships>
</file>

<file path=ppt/charts/_rels/chart23.xml.rels><?xml version="1.0" encoding="UTF-8" standalone="yes"?>
<Relationships xmlns="http://schemas.openxmlformats.org/package/2006/relationships"><Relationship Id="rId1" Type="http://schemas.openxmlformats.org/officeDocument/2006/relationships/oleObject" Target="file:///\\jlabwbs\wbs\6\mjf\hall_c\lassiter\SHMS\HB\Mapping\3000A\HB-1200A-Pos-Strayfield+3mm.xlsx" TargetMode="External"/></Relationships>
</file>

<file path=ppt/charts/_rels/chart24.xml.rels><?xml version="1.0" encoding="UTF-8" standalone="yes"?>
<Relationships xmlns="http://schemas.openxmlformats.org/package/2006/relationships"><Relationship Id="rId1" Type="http://schemas.openxmlformats.org/officeDocument/2006/relationships/oleObject" Target="file:///\\jlabwbs\wbs\6\mjf\hall_c\lassiter\SHMS\HB\Mapping\3000A\HB-4000A-Pos-Strayfield+3mm.xlsx" TargetMode="External"/></Relationships>
</file>

<file path=ppt/charts/_rels/chart25.xml.rels><?xml version="1.0" encoding="UTF-8" standalone="yes"?>
<Relationships xmlns="http://schemas.openxmlformats.org/package/2006/relationships"><Relationship Id="rId1" Type="http://schemas.openxmlformats.org/officeDocument/2006/relationships/oleObject" Target="file:///\\jlabwbs\wbs\6\mjf\hall_c\lassiter\SHMS\HB\Mapping\3000A\HB-4000A-Pos-Strayfield+3mm.xlsx" TargetMode="External"/></Relationships>
</file>

<file path=ppt/charts/_rels/chart26.xml.rels><?xml version="1.0" encoding="UTF-8" standalone="yes"?>
<Relationships xmlns="http://schemas.openxmlformats.org/package/2006/relationships"><Relationship Id="rId1" Type="http://schemas.openxmlformats.org/officeDocument/2006/relationships/oleObject" Target="file:///\\jlabwbs\wbs\6\mjf\hall_c\lassiter\SHMS\HB\Mapping\3000A\HB-3500A-Pos-Strayfield-rotated-midplane.xlsx" TargetMode="External"/></Relationships>
</file>

<file path=ppt/charts/_rels/chart27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oleObject" Target="file:///\\jlabwbs\wbs\6\mjf\hall_c\lassiter\SHMS\HB\Mapping\3000A\HB-3500A-Pos-Strayfield-rotated-Yminus.xlsx" TargetMode="External"/></Relationships>
</file>

<file path=ppt/charts/_rels/chart28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3.xml"/><Relationship Id="rId1" Type="http://schemas.openxmlformats.org/officeDocument/2006/relationships/oleObject" Target="file:///\\jlabwbs\wbs\6\mjf\hall_c\lassiter\SHMS\HB\Mapping\3000A\HB-3500A-Pos-Strayfield-rotated-Yplus.xlsx" TargetMode="External"/></Relationships>
</file>

<file path=ppt/charts/_rels/chart29.xml.rels><?xml version="1.0" encoding="UTF-8" standalone="yes"?>
<Relationships xmlns="http://schemas.openxmlformats.org/package/2006/relationships"><Relationship Id="rId1" Type="http://schemas.openxmlformats.org/officeDocument/2006/relationships/oleObject" Target="file:///\\jlabwbs\wbs\6\mjf\hall_c\lassiter\SHMS\HB\Mapping\3000A\HB-3500A-Pos-Strayfield-rotated-Yminu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\\jlabwbs\wbs\6\mjf\hall_c\lassiter\SHMS\HB\Mapping\Inner_Bore_Line\HB-CenterLine-LakeshoreProbe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\\jlabwbs\wbs\6\mjf\hall_c\lassiter\SHMS\HB\Mapping\Inner_Bore_Line\HB-CenterLine-LakeshoreProbe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\\jlabwbs\wbs\6\mjf\hall_c\lassiter\SHMS\HB\Mapping\Inner_Bore_Line\HB-CenterLine-LakeshoreProbe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\\jlabwbs\wbs\6\mjf\hall_c\lassiter\SHMS\HB\Mapping\Inner_Bore_Line\HB-CenterLine-LakeshoreProbe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\\jlabwbs\wbs\6\mjf\hall_c\lassiter\SHMS\HB\Mapping\Inner_Bore_Line\HB-CenterLine-LakeshoreProbe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\\jlabwbs\wbs\6\mjf\hall_c\lassiter\SHMS\HB\Mapping\3000A\HB-1200A-Pos-Strayfield-ascii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\\jlabwbs\wbs\6\mjf\hall_c\lassiter\SHMS\HB\Mapping\3000A\HB-1200A-Pos-Strayfield-ascii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HB B vs I Curve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'Probe 27'!$B$2</c:f>
              <c:strCache>
                <c:ptCount val="1"/>
                <c:pt idx="0">
                  <c:v>Measured</c:v>
                </c:pt>
              </c:strCache>
            </c:strRef>
          </c:tx>
          <c:spPr>
            <a:ln w="28575">
              <a:noFill/>
            </a:ln>
          </c:spPr>
          <c:marker>
            <c:symbol val="star"/>
            <c:size val="7"/>
            <c:spPr>
              <a:ln>
                <a:solidFill>
                  <a:srgbClr val="FF0000"/>
                </a:solidFill>
              </a:ln>
            </c:spPr>
          </c:marker>
          <c:trendline>
            <c:trendlineType val="poly"/>
            <c:order val="2"/>
            <c:dispRSqr val="1"/>
            <c:dispEq val="1"/>
            <c:trendlineLbl>
              <c:layout>
                <c:manualLayout>
                  <c:x val="-0.38657831471753434"/>
                  <c:y val="-0.14676609541454377"/>
                </c:manualLayout>
              </c:layout>
              <c:numFmt formatCode="0.000E+00" sourceLinked="0"/>
              <c:spPr>
                <a:solidFill>
                  <a:schemeClr val="accent3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c:spPr>
            </c:trendlineLbl>
          </c:trendline>
          <c:xVal>
            <c:numRef>
              <c:f>'Probe 27'!$A$5:$A$30</c:f>
              <c:numCache>
                <c:formatCode>General</c:formatCode>
                <c:ptCount val="26"/>
                <c:pt idx="0">
                  <c:v>0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  <c:pt idx="11">
                  <c:v>1200</c:v>
                </c:pt>
                <c:pt idx="12">
                  <c:v>1500</c:v>
                </c:pt>
                <c:pt idx="13">
                  <c:v>2000</c:v>
                </c:pt>
                <c:pt idx="14">
                  <c:v>2500</c:v>
                </c:pt>
                <c:pt idx="15">
                  <c:v>3000</c:v>
                </c:pt>
                <c:pt idx="16">
                  <c:v>3100</c:v>
                </c:pt>
                <c:pt idx="17">
                  <c:v>3200</c:v>
                </c:pt>
                <c:pt idx="18">
                  <c:v>3300</c:v>
                </c:pt>
                <c:pt idx="19">
                  <c:v>3400</c:v>
                </c:pt>
                <c:pt idx="20">
                  <c:v>3500</c:v>
                </c:pt>
                <c:pt idx="21">
                  <c:v>3600</c:v>
                </c:pt>
                <c:pt idx="22">
                  <c:v>3700</c:v>
                </c:pt>
                <c:pt idx="23">
                  <c:v>3800</c:v>
                </c:pt>
                <c:pt idx="24">
                  <c:v>3900</c:v>
                </c:pt>
                <c:pt idx="25">
                  <c:v>4000</c:v>
                </c:pt>
              </c:numCache>
            </c:numRef>
          </c:xVal>
          <c:yVal>
            <c:numRef>
              <c:f>'Probe 27'!$B$5:$B$30</c:f>
              <c:numCache>
                <c:formatCode>0.000</c:formatCode>
                <c:ptCount val="26"/>
                <c:pt idx="1">
                  <c:v>0.67449999999999999</c:v>
                </c:pt>
                <c:pt idx="2">
                  <c:v>1.3468</c:v>
                </c:pt>
                <c:pt idx="3">
                  <c:v>2.0196000000000001</c:v>
                </c:pt>
                <c:pt idx="4">
                  <c:v>2.6926999999999999</c:v>
                </c:pt>
                <c:pt idx="5">
                  <c:v>3.3662000000000001</c:v>
                </c:pt>
                <c:pt idx="6">
                  <c:v>4.0397999999999996</c:v>
                </c:pt>
                <c:pt idx="7">
                  <c:v>4.7145299999999999</c:v>
                </c:pt>
                <c:pt idx="8">
                  <c:v>5.3874000000000004</c:v>
                </c:pt>
                <c:pt idx="9">
                  <c:v>6.0598000000000001</c:v>
                </c:pt>
                <c:pt idx="10">
                  <c:v>6.7313999999999998</c:v>
                </c:pt>
                <c:pt idx="11">
                  <c:v>8.0790000000000006</c:v>
                </c:pt>
                <c:pt idx="12">
                  <c:v>10.078799999999999</c:v>
                </c:pt>
                <c:pt idx="13">
                  <c:v>13.41563</c:v>
                </c:pt>
                <c:pt idx="14">
                  <c:v>16.692499999999999</c:v>
                </c:pt>
                <c:pt idx="15">
                  <c:v>19.90681</c:v>
                </c:pt>
                <c:pt idx="16">
                  <c:v>20.518799999999999</c:v>
                </c:pt>
                <c:pt idx="17">
                  <c:v>21.136700000000001</c:v>
                </c:pt>
                <c:pt idx="18">
                  <c:v>21.746200000000002</c:v>
                </c:pt>
                <c:pt idx="19">
                  <c:v>22.343900000000001</c:v>
                </c:pt>
                <c:pt idx="20">
                  <c:v>22.931909999999998</c:v>
                </c:pt>
                <c:pt idx="21">
                  <c:v>23.498699999999999</c:v>
                </c:pt>
                <c:pt idx="22">
                  <c:v>24.059699999999999</c:v>
                </c:pt>
                <c:pt idx="23">
                  <c:v>24.611499999999999</c:v>
                </c:pt>
                <c:pt idx="24">
                  <c:v>25.156300000000002</c:v>
                </c:pt>
                <c:pt idx="25">
                  <c:v>25.6952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'Probe 27'!$D$2</c:f>
              <c:strCache>
                <c:ptCount val="1"/>
                <c:pt idx="0">
                  <c:v>Tosca @ probe 27</c:v>
                </c:pt>
              </c:strCache>
            </c:strRef>
          </c:tx>
          <c:spPr>
            <a:ln w="28575">
              <a:noFill/>
            </a:ln>
          </c:spPr>
          <c:marker>
            <c:symbol val="square"/>
            <c:size val="3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</c:spPr>
          </c:marker>
          <c:xVal>
            <c:numRef>
              <c:f>'Probe 27'!$A$5:$A$30</c:f>
              <c:numCache>
                <c:formatCode>General</c:formatCode>
                <c:ptCount val="26"/>
                <c:pt idx="0">
                  <c:v>0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  <c:pt idx="11">
                  <c:v>1200</c:v>
                </c:pt>
                <c:pt idx="12">
                  <c:v>1500</c:v>
                </c:pt>
                <c:pt idx="13">
                  <c:v>2000</c:v>
                </c:pt>
                <c:pt idx="14">
                  <c:v>2500</c:v>
                </c:pt>
                <c:pt idx="15">
                  <c:v>3000</c:v>
                </c:pt>
                <c:pt idx="16">
                  <c:v>3100</c:v>
                </c:pt>
                <c:pt idx="17">
                  <c:v>3200</c:v>
                </c:pt>
                <c:pt idx="18">
                  <c:v>3300</c:v>
                </c:pt>
                <c:pt idx="19">
                  <c:v>3400</c:v>
                </c:pt>
                <c:pt idx="20">
                  <c:v>3500</c:v>
                </c:pt>
                <c:pt idx="21">
                  <c:v>3600</c:v>
                </c:pt>
                <c:pt idx="22">
                  <c:v>3700</c:v>
                </c:pt>
                <c:pt idx="23">
                  <c:v>3800</c:v>
                </c:pt>
                <c:pt idx="24">
                  <c:v>3900</c:v>
                </c:pt>
                <c:pt idx="25">
                  <c:v>4000</c:v>
                </c:pt>
              </c:numCache>
            </c:numRef>
          </c:xVal>
          <c:yVal>
            <c:numRef>
              <c:f>'Probe 27'!$D$5:$D$30</c:f>
              <c:numCache>
                <c:formatCode>General</c:formatCode>
                <c:ptCount val="26"/>
                <c:pt idx="11" formatCode="0.000">
                  <c:v>8.00974028962567</c:v>
                </c:pt>
                <c:pt idx="13" formatCode="0.000">
                  <c:v>13.3416824109367</c:v>
                </c:pt>
                <c:pt idx="15" formatCode="0.000">
                  <c:v>19.879239680684698</c:v>
                </c:pt>
                <c:pt idx="20" formatCode="0.000">
                  <c:v>22.932857054743099</c:v>
                </c:pt>
                <c:pt idx="25" formatCode="0.000">
                  <c:v>25.770828956446199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3094912"/>
        <c:axId val="123117568"/>
      </c:scatterChart>
      <c:scatterChart>
        <c:scatterStyle val="lineMarker"/>
        <c:varyColors val="0"/>
        <c:ser>
          <c:idx val="2"/>
          <c:order val="2"/>
          <c:tx>
            <c:strRef>
              <c:f>'Probe 27'!$F$2</c:f>
              <c:strCache>
                <c:ptCount val="1"/>
                <c:pt idx="0">
                  <c:v>Error %</c:v>
                </c:pt>
              </c:strCache>
            </c:strRef>
          </c:tx>
          <c:spPr>
            <a:ln w="28575">
              <a:noFill/>
            </a:ln>
          </c:spPr>
          <c:xVal>
            <c:numRef>
              <c:f>'Probe 27'!$A$5:$A$30</c:f>
              <c:numCache>
                <c:formatCode>General</c:formatCode>
                <c:ptCount val="26"/>
                <c:pt idx="0">
                  <c:v>0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  <c:pt idx="11">
                  <c:v>1200</c:v>
                </c:pt>
                <c:pt idx="12">
                  <c:v>1500</c:v>
                </c:pt>
                <c:pt idx="13">
                  <c:v>2000</c:v>
                </c:pt>
                <c:pt idx="14">
                  <c:v>2500</c:v>
                </c:pt>
                <c:pt idx="15">
                  <c:v>3000</c:v>
                </c:pt>
                <c:pt idx="16">
                  <c:v>3100</c:v>
                </c:pt>
                <c:pt idx="17">
                  <c:v>3200</c:v>
                </c:pt>
                <c:pt idx="18">
                  <c:v>3300</c:v>
                </c:pt>
                <c:pt idx="19">
                  <c:v>3400</c:v>
                </c:pt>
                <c:pt idx="20">
                  <c:v>3500</c:v>
                </c:pt>
                <c:pt idx="21">
                  <c:v>3600</c:v>
                </c:pt>
                <c:pt idx="22">
                  <c:v>3700</c:v>
                </c:pt>
                <c:pt idx="23">
                  <c:v>3800</c:v>
                </c:pt>
                <c:pt idx="24">
                  <c:v>3900</c:v>
                </c:pt>
                <c:pt idx="25">
                  <c:v>4000</c:v>
                </c:pt>
              </c:numCache>
            </c:numRef>
          </c:xVal>
          <c:yVal>
            <c:numRef>
              <c:f>'Probe 27'!$F$5:$F$30</c:f>
              <c:numCache>
                <c:formatCode>General</c:formatCode>
                <c:ptCount val="26"/>
                <c:pt idx="11" formatCode="0.00">
                  <c:v>0.8572807324462266</c:v>
                </c:pt>
                <c:pt idx="13" formatCode="0.00">
                  <c:v>0.55120474449056733</c:v>
                </c:pt>
                <c:pt idx="15" formatCode="0.00">
                  <c:v>0.13849692298917843</c:v>
                </c:pt>
                <c:pt idx="20" formatCode="0.00">
                  <c:v>-4.129855485656234E-3</c:v>
                </c:pt>
                <c:pt idx="25" formatCode="0.00">
                  <c:v>-0.2943310674608437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'Probe 27'!$E$2</c:f>
              <c:strCache>
                <c:ptCount val="1"/>
                <c:pt idx="0">
                  <c:v>Difference</c:v>
                </c:pt>
              </c:strCache>
            </c:strRef>
          </c:tx>
          <c:spPr>
            <a:ln w="28575">
              <a:noFill/>
            </a:ln>
          </c:spPr>
          <c:marker>
            <c:symbol val="circle"/>
            <c:size val="5"/>
          </c:marker>
          <c:xVal>
            <c:numRef>
              <c:f>'Probe 27'!$A$5:$A$30</c:f>
              <c:numCache>
                <c:formatCode>General</c:formatCode>
                <c:ptCount val="26"/>
                <c:pt idx="0">
                  <c:v>0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  <c:pt idx="11">
                  <c:v>1200</c:v>
                </c:pt>
                <c:pt idx="12">
                  <c:v>1500</c:v>
                </c:pt>
                <c:pt idx="13">
                  <c:v>2000</c:v>
                </c:pt>
                <c:pt idx="14">
                  <c:v>2500</c:v>
                </c:pt>
                <c:pt idx="15">
                  <c:v>3000</c:v>
                </c:pt>
                <c:pt idx="16">
                  <c:v>3100</c:v>
                </c:pt>
                <c:pt idx="17">
                  <c:v>3200</c:v>
                </c:pt>
                <c:pt idx="18">
                  <c:v>3300</c:v>
                </c:pt>
                <c:pt idx="19">
                  <c:v>3400</c:v>
                </c:pt>
                <c:pt idx="20">
                  <c:v>3500</c:v>
                </c:pt>
                <c:pt idx="21">
                  <c:v>3600</c:v>
                </c:pt>
                <c:pt idx="22">
                  <c:v>3700</c:v>
                </c:pt>
                <c:pt idx="23">
                  <c:v>3800</c:v>
                </c:pt>
                <c:pt idx="24">
                  <c:v>3900</c:v>
                </c:pt>
                <c:pt idx="25">
                  <c:v>4000</c:v>
                </c:pt>
              </c:numCache>
            </c:numRef>
          </c:xVal>
          <c:yVal>
            <c:numRef>
              <c:f>'Probe 27'!$E$5:$E$30</c:f>
              <c:numCache>
                <c:formatCode>General</c:formatCode>
                <c:ptCount val="26"/>
                <c:pt idx="11" formatCode="0.0">
                  <c:v>69.259710374330652</c:v>
                </c:pt>
                <c:pt idx="13" formatCode="0.0">
                  <c:v>73.947589063299901</c:v>
                </c:pt>
                <c:pt idx="15" formatCode="0.0">
                  <c:v>27.570319315302072</c:v>
                </c:pt>
                <c:pt idx="20" formatCode="0.0">
                  <c:v>-0.94705474310075033</c:v>
                </c:pt>
                <c:pt idx="25" formatCode="0.0">
                  <c:v>-75.628956446198714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3119488"/>
        <c:axId val="123121024"/>
      </c:scatterChart>
      <c:valAx>
        <c:axId val="123094912"/>
        <c:scaling>
          <c:orientation val="minMax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Current [A]</a:t>
                </a:r>
              </a:p>
            </c:rich>
          </c:tx>
          <c:layout/>
          <c:overlay val="0"/>
        </c:title>
        <c:numFmt formatCode="General" sourceLinked="1"/>
        <c:majorTickMark val="cross"/>
        <c:minorTickMark val="in"/>
        <c:tickLblPos val="nextTo"/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123117568"/>
        <c:crosses val="autoZero"/>
        <c:crossBetween val="midCat"/>
      </c:valAx>
      <c:valAx>
        <c:axId val="123117568"/>
        <c:scaling>
          <c:orientation val="minMax"/>
          <c:min val="0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Field [kG]</a:t>
                </a:r>
              </a:p>
            </c:rich>
          </c:tx>
          <c:layout/>
          <c:overlay val="0"/>
        </c:title>
        <c:numFmt formatCode="0" sourceLinked="0"/>
        <c:majorTickMark val="cross"/>
        <c:minorTickMark val="in"/>
        <c:tickLblPos val="nextTo"/>
        <c:crossAx val="123094912"/>
        <c:crosses val="autoZero"/>
        <c:crossBetween val="midCat"/>
      </c:valAx>
      <c:valAx>
        <c:axId val="12311948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23121024"/>
        <c:crosses val="autoZero"/>
        <c:crossBetween val="midCat"/>
      </c:valAx>
      <c:valAx>
        <c:axId val="123121024"/>
        <c:scaling>
          <c:orientation val="minMax"/>
        </c:scaling>
        <c:delete val="0"/>
        <c:axPos val="r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Gauss &amp; Error%</a:t>
                </a:r>
              </a:p>
            </c:rich>
          </c:tx>
          <c:layout/>
          <c:overlay val="0"/>
        </c:title>
        <c:numFmt formatCode="0.00" sourceLinked="1"/>
        <c:majorTickMark val="out"/>
        <c:minorTickMark val="none"/>
        <c:tickLblPos val="nextTo"/>
        <c:crossAx val="123119488"/>
        <c:crosses val="max"/>
        <c:crossBetween val="midCat"/>
      </c:valAx>
      <c:spPr>
        <a:ln>
          <a:solidFill>
            <a:schemeClr val="tx1"/>
          </a:solidFill>
        </a:ln>
      </c:spPr>
    </c:plotArea>
    <c:legend>
      <c:legendPos val="r"/>
      <c:layout/>
      <c:overlay val="0"/>
      <c:spPr>
        <a:solidFill>
          <a:schemeClr val="bg1"/>
        </a:solidFill>
        <a:ln>
          <a:solidFill>
            <a:schemeClr val="tx1"/>
          </a:solidFill>
        </a:ln>
      </c:spPr>
    </c:legend>
    <c:plotVisOnly val="1"/>
    <c:dispBlanksAs val="gap"/>
    <c:showDLblsOverMax val="0"/>
  </c:chart>
  <c:externalData r:id="rId1">
    <c:autoUpdate val="0"/>
  </c:externalData>
  <c:userShapes r:id="rId2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800" b="1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r>
              <a:rPr lang="en-US"/>
              <a:t>Row #2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Tosca</c:v>
          </c:tx>
          <c:spPr>
            <a:ln w="28575">
              <a:noFill/>
            </a:ln>
          </c:spPr>
          <c:marker>
            <c:symbol val="diamond"/>
            <c:size val="5"/>
          </c:marker>
          <c:xVal>
            <c:numRef>
              <c:f>'Row 2 Diff'!$A$3:$A$49</c:f>
              <c:numCache>
                <c:formatCode>General</c:formatCode>
                <c:ptCount val="4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</c:numCache>
            </c:numRef>
          </c:xVal>
          <c:yVal>
            <c:numRef>
              <c:f>'Row 2 Diff'!$D$3:$D$53</c:f>
              <c:numCache>
                <c:formatCode>0.0</c:formatCode>
                <c:ptCount val="51"/>
                <c:pt idx="0">
                  <c:v>-317.21569946892299</c:v>
                </c:pt>
                <c:pt idx="1">
                  <c:v>-361.90755829907198</c:v>
                </c:pt>
                <c:pt idx="2">
                  <c:v>-401.61123136019398</c:v>
                </c:pt>
                <c:pt idx="3">
                  <c:v>-427.284854207916</c:v>
                </c:pt>
                <c:pt idx="4">
                  <c:v>-424.58770130307101</c:v>
                </c:pt>
                <c:pt idx="5">
                  <c:v>-376.45392638111002</c:v>
                </c:pt>
                <c:pt idx="6">
                  <c:v>-268.641550608378</c:v>
                </c:pt>
                <c:pt idx="7">
                  <c:v>-104.10750594004899</c:v>
                </c:pt>
                <c:pt idx="8">
                  <c:v>92.830655603126701</c:v>
                </c:pt>
                <c:pt idx="9">
                  <c:v>276.80106220262002</c:v>
                </c:pt>
                <c:pt idx="10">
                  <c:v>413.79394197163799</c:v>
                </c:pt>
                <c:pt idx="11">
                  <c:v>492.60846802742799</c:v>
                </c:pt>
                <c:pt idx="12">
                  <c:v>517.70272060042396</c:v>
                </c:pt>
                <c:pt idx="13">
                  <c:v>508.91249912783599</c:v>
                </c:pt>
                <c:pt idx="14">
                  <c:v>485.42211837676501</c:v>
                </c:pt>
                <c:pt idx="15">
                  <c:v>459.40365022397799</c:v>
                </c:pt>
                <c:pt idx="16">
                  <c:v>435.84365116069199</c:v>
                </c:pt>
                <c:pt idx="17">
                  <c:v>416.62091726793801</c:v>
                </c:pt>
                <c:pt idx="18">
                  <c:v>401.21111272367102</c:v>
                </c:pt>
                <c:pt idx="23">
                  <c:v>362.69806856320599</c:v>
                </c:pt>
                <c:pt idx="24">
                  <c:v>359.74639869480598</c:v>
                </c:pt>
                <c:pt idx="25">
                  <c:v>358.62945388640799</c:v>
                </c:pt>
                <c:pt idx="26">
                  <c:v>359.039955559622</c:v>
                </c:pt>
                <c:pt idx="27">
                  <c:v>361.72870317687</c:v>
                </c:pt>
                <c:pt idx="28">
                  <c:v>366.70800604303003</c:v>
                </c:pt>
                <c:pt idx="29">
                  <c:v>374.31769059745199</c:v>
                </c:pt>
                <c:pt idx="30">
                  <c:v>383.99806201877198</c:v>
                </c:pt>
                <c:pt idx="31">
                  <c:v>394.298954880069</c:v>
                </c:pt>
                <c:pt idx="32">
                  <c:v>401.17914273114701</c:v>
                </c:pt>
                <c:pt idx="33">
                  <c:v>399.025801835219</c:v>
                </c:pt>
                <c:pt idx="34">
                  <c:v>379.64983737691603</c:v>
                </c:pt>
                <c:pt idx="35">
                  <c:v>336.14145085976298</c:v>
                </c:pt>
                <c:pt idx="36">
                  <c:v>268.27278949215798</c:v>
                </c:pt>
                <c:pt idx="37">
                  <c:v>179.457744340651</c:v>
                </c:pt>
                <c:pt idx="38">
                  <c:v>83.062172272194204</c:v>
                </c:pt>
                <c:pt idx="39">
                  <c:v>-7.90434521819091</c:v>
                </c:pt>
                <c:pt idx="40">
                  <c:v>-81.773618718307702</c:v>
                </c:pt>
                <c:pt idx="41">
                  <c:v>-132.88118126265499</c:v>
                </c:pt>
                <c:pt idx="42">
                  <c:v>-161.62229704735699</c:v>
                </c:pt>
                <c:pt idx="43">
                  <c:v>-172.75865777133001</c:v>
                </c:pt>
                <c:pt idx="44">
                  <c:v>-171.23416809831099</c:v>
                </c:pt>
                <c:pt idx="45">
                  <c:v>-161.58144102056099</c:v>
                </c:pt>
                <c:pt idx="46">
                  <c:v>-148.367145814998</c:v>
                </c:pt>
              </c:numCache>
            </c:numRef>
          </c:yVal>
          <c:smooth val="0"/>
        </c:ser>
        <c:ser>
          <c:idx val="1"/>
          <c:order val="1"/>
          <c:tx>
            <c:v>Measured</c:v>
          </c:tx>
          <c:spPr>
            <a:ln w="28575">
              <a:noFill/>
            </a:ln>
          </c:spPr>
          <c:marker>
            <c:symbol val="diamond"/>
            <c:size val="5"/>
            <c:spPr>
              <a:solidFill>
                <a:srgbClr val="FF0000"/>
              </a:solidFill>
            </c:spPr>
          </c:marker>
          <c:xVal>
            <c:numRef>
              <c:f>'Row 2 Diff'!$A$3:$A$49</c:f>
              <c:numCache>
                <c:formatCode>General</c:formatCode>
                <c:ptCount val="4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</c:numCache>
            </c:numRef>
          </c:xVal>
          <c:yVal>
            <c:numRef>
              <c:f>'Row 2 Diff'!$E$3:$E$53</c:f>
              <c:numCache>
                <c:formatCode>0.0</c:formatCode>
                <c:ptCount val="51"/>
                <c:pt idx="0">
                  <c:v>-307.46000000000004</c:v>
                </c:pt>
                <c:pt idx="1">
                  <c:v>-355.15999999999997</c:v>
                </c:pt>
                <c:pt idx="2">
                  <c:v>-392.88</c:v>
                </c:pt>
                <c:pt idx="3">
                  <c:v>-411.47</c:v>
                </c:pt>
                <c:pt idx="4">
                  <c:v>-398.74</c:v>
                </c:pt>
                <c:pt idx="5">
                  <c:v>-339.54</c:v>
                </c:pt>
                <c:pt idx="6">
                  <c:v>-218.54999999999998</c:v>
                </c:pt>
                <c:pt idx="7">
                  <c:v>-42.39</c:v>
                </c:pt>
                <c:pt idx="8">
                  <c:v>157.91</c:v>
                </c:pt>
                <c:pt idx="9">
                  <c:v>339.05999999999995</c:v>
                </c:pt>
                <c:pt idx="10">
                  <c:v>465.66999999999996</c:v>
                </c:pt>
                <c:pt idx="11">
                  <c:v>528.54</c:v>
                </c:pt>
                <c:pt idx="12">
                  <c:v>541.4</c:v>
                </c:pt>
                <c:pt idx="13">
                  <c:v>522.65</c:v>
                </c:pt>
                <c:pt idx="14">
                  <c:v>491.71999999999997</c:v>
                </c:pt>
                <c:pt idx="15">
                  <c:v>459.19</c:v>
                </c:pt>
                <c:pt idx="16">
                  <c:v>431.32</c:v>
                </c:pt>
                <c:pt idx="17">
                  <c:v>410.28</c:v>
                </c:pt>
                <c:pt idx="18">
                  <c:v>393.61</c:v>
                </c:pt>
                <c:pt idx="23">
                  <c:v>355.53000000000003</c:v>
                </c:pt>
                <c:pt idx="24">
                  <c:v>351.22999999999996</c:v>
                </c:pt>
                <c:pt idx="25">
                  <c:v>349.1</c:v>
                </c:pt>
                <c:pt idx="26">
                  <c:v>349.57</c:v>
                </c:pt>
                <c:pt idx="27">
                  <c:v>353.86</c:v>
                </c:pt>
                <c:pt idx="28">
                  <c:v>356.73</c:v>
                </c:pt>
                <c:pt idx="29">
                  <c:v>360.68</c:v>
                </c:pt>
                <c:pt idx="30">
                  <c:v>369.61</c:v>
                </c:pt>
                <c:pt idx="31">
                  <c:v>384.1</c:v>
                </c:pt>
                <c:pt idx="32">
                  <c:v>399.77000000000004</c:v>
                </c:pt>
                <c:pt idx="33">
                  <c:v>412.59000000000003</c:v>
                </c:pt>
                <c:pt idx="34">
                  <c:v>414.10999999999996</c:v>
                </c:pt>
                <c:pt idx="35">
                  <c:v>394.73</c:v>
                </c:pt>
                <c:pt idx="36">
                  <c:v>349.18</c:v>
                </c:pt>
                <c:pt idx="37">
                  <c:v>277.02999999999997</c:v>
                </c:pt>
                <c:pt idx="38">
                  <c:v>185.68</c:v>
                </c:pt>
                <c:pt idx="39">
                  <c:v>89.06</c:v>
                </c:pt>
                <c:pt idx="40">
                  <c:v>1.17</c:v>
                </c:pt>
                <c:pt idx="41">
                  <c:v>-69.010000000000005</c:v>
                </c:pt>
                <c:pt idx="42">
                  <c:v>-115.97</c:v>
                </c:pt>
                <c:pt idx="43">
                  <c:v>-142.47000000000003</c:v>
                </c:pt>
                <c:pt idx="44">
                  <c:v>-151.93</c:v>
                </c:pt>
                <c:pt idx="45">
                  <c:v>-150.29999999999998</c:v>
                </c:pt>
                <c:pt idx="46">
                  <c:v>-141.68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5215872"/>
        <c:axId val="125217792"/>
      </c:scatterChart>
      <c:scatterChart>
        <c:scatterStyle val="lineMarker"/>
        <c:varyColors val="0"/>
        <c:ser>
          <c:idx val="2"/>
          <c:order val="2"/>
          <c:tx>
            <c:strRef>
              <c:f>'Row 1 Diff'!$F$2</c:f>
              <c:strCache>
                <c:ptCount val="1"/>
                <c:pt idx="0">
                  <c:v>Difference</c:v>
                </c:pt>
              </c:strCache>
            </c:strRef>
          </c:tx>
          <c:marker>
            <c:symbol val="none"/>
          </c:marker>
          <c:xVal>
            <c:numRef>
              <c:f>'Row 2 Diff'!$A$3:$A$49</c:f>
              <c:numCache>
                <c:formatCode>General</c:formatCode>
                <c:ptCount val="4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</c:numCache>
            </c:numRef>
          </c:xVal>
          <c:yVal>
            <c:numRef>
              <c:f>'Row 2 Diff'!$F$3:$F$53</c:f>
              <c:numCache>
                <c:formatCode>0.0</c:formatCode>
                <c:ptCount val="51"/>
                <c:pt idx="0">
                  <c:v>9.7556994689229555</c:v>
                </c:pt>
                <c:pt idx="1">
                  <c:v>6.7475582990720113</c:v>
                </c:pt>
                <c:pt idx="2">
                  <c:v>8.7312313601939877</c:v>
                </c:pt>
                <c:pt idx="3">
                  <c:v>15.814854207915971</c:v>
                </c:pt>
                <c:pt idx="4">
                  <c:v>25.847701303071005</c:v>
                </c:pt>
                <c:pt idx="5">
                  <c:v>36.913926381110002</c:v>
                </c:pt>
                <c:pt idx="6">
                  <c:v>50.091550608378014</c:v>
                </c:pt>
                <c:pt idx="7">
                  <c:v>61.717505940048994</c:v>
                </c:pt>
                <c:pt idx="8">
                  <c:v>65.079344396873296</c:v>
                </c:pt>
                <c:pt idx="9">
                  <c:v>62.258937797379929</c:v>
                </c:pt>
                <c:pt idx="10">
                  <c:v>51.876058028361967</c:v>
                </c:pt>
                <c:pt idx="11">
                  <c:v>35.931531972571975</c:v>
                </c:pt>
                <c:pt idx="12">
                  <c:v>23.697279399576018</c:v>
                </c:pt>
                <c:pt idx="13">
                  <c:v>13.737500872163992</c:v>
                </c:pt>
                <c:pt idx="14">
                  <c:v>6.2978816232349573</c:v>
                </c:pt>
                <c:pt idx="15">
                  <c:v>-0.21365022397799294</c:v>
                </c:pt>
                <c:pt idx="16">
                  <c:v>-4.5236511606919976</c:v>
                </c:pt>
                <c:pt idx="17">
                  <c:v>-6.340917267938039</c:v>
                </c:pt>
                <c:pt idx="18">
                  <c:v>-7.6011127236710081</c:v>
                </c:pt>
                <c:pt idx="23">
                  <c:v>-7.1680685632059635</c:v>
                </c:pt>
                <c:pt idx="24">
                  <c:v>-8.5163986948060142</c:v>
                </c:pt>
                <c:pt idx="25">
                  <c:v>-9.5294538864079641</c:v>
                </c:pt>
                <c:pt idx="26">
                  <c:v>-9.469955559622008</c:v>
                </c:pt>
                <c:pt idx="27">
                  <c:v>-7.8687031768699853</c:v>
                </c:pt>
                <c:pt idx="28">
                  <c:v>-9.9780060430300068</c:v>
                </c:pt>
                <c:pt idx="29">
                  <c:v>-13.637690597451979</c:v>
                </c:pt>
                <c:pt idx="30">
                  <c:v>-14.388062018771961</c:v>
                </c:pt>
                <c:pt idx="31">
                  <c:v>-10.198954880068982</c:v>
                </c:pt>
                <c:pt idx="32">
                  <c:v>-1.4091427311469715</c:v>
                </c:pt>
                <c:pt idx="33">
                  <c:v>13.564198164781033</c:v>
                </c:pt>
                <c:pt idx="34">
                  <c:v>34.460162623083932</c:v>
                </c:pt>
                <c:pt idx="35">
                  <c:v>58.588549140237035</c:v>
                </c:pt>
                <c:pt idx="36">
                  <c:v>80.907210507842024</c:v>
                </c:pt>
                <c:pt idx="37">
                  <c:v>97.572255659348968</c:v>
                </c:pt>
                <c:pt idx="38">
                  <c:v>102.6178277278058</c:v>
                </c:pt>
                <c:pt idx="39">
                  <c:v>96.964345218190914</c:v>
                </c:pt>
                <c:pt idx="40">
                  <c:v>82.943618718307704</c:v>
                </c:pt>
                <c:pt idx="41">
                  <c:v>63.871181262654986</c:v>
                </c:pt>
                <c:pt idx="42">
                  <c:v>45.652297047356996</c:v>
                </c:pt>
                <c:pt idx="43">
                  <c:v>30.28865777132998</c:v>
                </c:pt>
                <c:pt idx="44">
                  <c:v>19.304168098310981</c:v>
                </c:pt>
                <c:pt idx="45">
                  <c:v>11.281441020561005</c:v>
                </c:pt>
                <c:pt idx="46">
                  <c:v>6.6871458149979901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'Row 1 Diff'!$G$2</c:f>
              <c:strCache>
                <c:ptCount val="1"/>
                <c:pt idx="0">
                  <c:v>Error %</c:v>
                </c:pt>
              </c:strCache>
            </c:strRef>
          </c:tx>
          <c:marker>
            <c:symbol val="none"/>
          </c:marker>
          <c:xVal>
            <c:numRef>
              <c:f>'Row 2 Diff'!$A$3:$A$49</c:f>
              <c:numCache>
                <c:formatCode>General</c:formatCode>
                <c:ptCount val="4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</c:numCache>
            </c:numRef>
          </c:xVal>
          <c:yVal>
            <c:numRef>
              <c:f>'Row 2 Diff'!$G$3:$G$53</c:f>
              <c:numCache>
                <c:formatCode>0.0</c:formatCode>
                <c:ptCount val="51"/>
                <c:pt idx="0">
                  <c:v>-3.1729979408452986</c:v>
                </c:pt>
                <c:pt idx="1">
                  <c:v>-1.8998643707264364</c:v>
                </c:pt>
                <c:pt idx="2">
                  <c:v>-2.2223659540302352</c:v>
                </c:pt>
                <c:pt idx="3">
                  <c:v>-3.8435011563214743</c:v>
                </c:pt>
                <c:pt idx="4">
                  <c:v>-6.4823447116093211</c:v>
                </c:pt>
                <c:pt idx="5">
                  <c:v>-10.871746003743301</c:v>
                </c:pt>
                <c:pt idx="6">
                  <c:v>-22.919949946638308</c:v>
                </c:pt>
                <c:pt idx="7">
                  <c:v>-145.59449384300305</c:v>
                </c:pt>
                <c:pt idx="8">
                  <c:v>41.212934201046984</c:v>
                </c:pt>
                <c:pt idx="9">
                  <c:v>18.362218426644233</c:v>
                </c:pt>
                <c:pt idx="10">
                  <c:v>11.140090198716253</c:v>
                </c:pt>
                <c:pt idx="11">
                  <c:v>6.7982616211775788</c:v>
                </c:pt>
                <c:pt idx="12">
                  <c:v>4.3770371997739232</c:v>
                </c:pt>
                <c:pt idx="13">
                  <c:v>2.628432195955992</c:v>
                </c:pt>
                <c:pt idx="14">
                  <c:v>1.2807861431780194</c:v>
                </c:pt>
                <c:pt idx="15">
                  <c:v>-4.6527629952305784E-2</c:v>
                </c:pt>
                <c:pt idx="16">
                  <c:v>-1.0487923492284146</c:v>
                </c:pt>
                <c:pt idx="17">
                  <c:v>-1.5455097172511552</c:v>
                </c:pt>
                <c:pt idx="18">
                  <c:v>-1.931127949917687</c:v>
                </c:pt>
                <c:pt idx="23">
                  <c:v>-2.0161641952032072</c:v>
                </c:pt>
                <c:pt idx="24">
                  <c:v>-2.4247355564177364</c:v>
                </c:pt>
                <c:pt idx="25">
                  <c:v>-2.7297203914087547</c:v>
                </c:pt>
                <c:pt idx="26">
                  <c:v>-2.7090298251057034</c:v>
                </c:pt>
                <c:pt idx="27">
                  <c:v>-2.2236769278443411</c:v>
                </c:pt>
                <c:pt idx="28">
                  <c:v>-2.797075110876575</c:v>
                </c:pt>
                <c:pt idx="29">
                  <c:v>-3.7811053003914767</c:v>
                </c:pt>
                <c:pt idx="30">
                  <c:v>-3.892768599002181</c:v>
                </c:pt>
                <c:pt idx="31">
                  <c:v>-2.6552863525303261</c:v>
                </c:pt>
                <c:pt idx="32">
                  <c:v>-0.35248836359581043</c:v>
                </c:pt>
                <c:pt idx="33">
                  <c:v>3.2875731754965054</c:v>
                </c:pt>
                <c:pt idx="34">
                  <c:v>8.3214997520185303</c:v>
                </c:pt>
                <c:pt idx="35">
                  <c:v>14.842689722148567</c:v>
                </c:pt>
                <c:pt idx="36">
                  <c:v>23.170631338519396</c:v>
                </c:pt>
                <c:pt idx="37">
                  <c:v>35.220826502309848</c:v>
                </c:pt>
                <c:pt idx="38">
                  <c:v>55.265956337680841</c:v>
                </c:pt>
                <c:pt idx="39">
                  <c:v>108.87530341139784</c:v>
                </c:pt>
                <c:pt idx="41">
                  <c:v>-92.553515813150241</c:v>
                </c:pt>
                <c:pt idx="42">
                  <c:v>-39.36560925011382</c:v>
                </c:pt>
                <c:pt idx="43">
                  <c:v>-21.259674156896171</c:v>
                </c:pt>
                <c:pt idx="44">
                  <c:v>-12.7059620208721</c:v>
                </c:pt>
                <c:pt idx="45">
                  <c:v>-7.5059487828083871</c:v>
                </c:pt>
                <c:pt idx="46">
                  <c:v>-4.7198939970341547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5228160"/>
        <c:axId val="125229696"/>
      </c:scatterChart>
      <c:valAx>
        <c:axId val="125215872"/>
        <c:scaling>
          <c:orientation val="minMax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Probe Location</a:t>
                </a:r>
              </a:p>
            </c:rich>
          </c:tx>
          <c:layout/>
          <c:overlay val="0"/>
        </c:title>
        <c:numFmt formatCode="General" sourceLinked="1"/>
        <c:majorTickMark val="cross"/>
        <c:minorTickMark val="in"/>
        <c:tickLblPos val="nextTo"/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125217792"/>
        <c:crosses val="autoZero"/>
        <c:crossBetween val="midCat"/>
      </c:valAx>
      <c:valAx>
        <c:axId val="125217792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 sz="1000" b="1" i="0" u="none" strike="noStrike" baseline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</a:defRPr>
                </a:pPr>
                <a:r>
                  <a:rPr lang="en-US"/>
                  <a:t>Field Gauss</a:t>
                </a:r>
              </a:p>
            </c:rich>
          </c:tx>
          <c:layout/>
          <c:overlay val="0"/>
        </c:title>
        <c:numFmt formatCode="#,##0" sourceLinked="0"/>
        <c:majorTickMark val="cross"/>
        <c:minorTickMark val="in"/>
        <c:tickLblPos val="nextTo"/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125215872"/>
        <c:crosses val="autoZero"/>
        <c:crossBetween val="midCat"/>
      </c:valAx>
      <c:valAx>
        <c:axId val="12522816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25229696"/>
        <c:crosses val="autoZero"/>
        <c:crossBetween val="midCat"/>
      </c:valAx>
      <c:valAx>
        <c:axId val="125229696"/>
        <c:scaling>
          <c:orientation val="minMax"/>
        </c:scaling>
        <c:delete val="0"/>
        <c:axPos val="r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Gauss &amp; Error</a:t>
                </a:r>
              </a:p>
            </c:rich>
          </c:tx>
          <c:layout/>
          <c:overlay val="0"/>
        </c:title>
        <c:numFmt formatCode="#,##0.0" sourceLinked="0"/>
        <c:majorTickMark val="out"/>
        <c:minorTickMark val="none"/>
        <c:tickLblPos val="nextTo"/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125228160"/>
        <c:crosses val="max"/>
        <c:crossBetween val="midCat"/>
      </c:valAx>
    </c:plotArea>
    <c:legend>
      <c:legendPos val="r"/>
      <c:layout/>
      <c:overlay val="0"/>
      <c:spPr>
        <a:solidFill>
          <a:schemeClr val="bg1"/>
        </a:solidFill>
        <a:ln>
          <a:solidFill>
            <a:schemeClr val="tx1"/>
          </a:solidFill>
        </a:ln>
      </c:spPr>
      <c:txPr>
        <a:bodyPr/>
        <a:lstStyle/>
        <a:p>
          <a:pPr>
            <a:defRPr sz="775" b="0" i="0" u="none" strike="noStrike" baseline="0">
              <a:solidFill>
                <a:srgbClr val="000000"/>
              </a:solidFill>
              <a:latin typeface="Calibri"/>
              <a:ea typeface="Calibri"/>
              <a:cs typeface="Calibri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000" b="0" i="0" u="none" strike="noStrike" baseline="0">
          <a:solidFill>
            <a:srgbClr val="000000"/>
          </a:solidFill>
          <a:latin typeface="Calibri"/>
          <a:ea typeface="Calibri"/>
          <a:cs typeface="Calibri"/>
        </a:defRPr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800" b="1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r>
              <a:rPr lang="en-US"/>
              <a:t>Row #3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Tosca</c:v>
          </c:tx>
          <c:spPr>
            <a:ln w="28575">
              <a:noFill/>
            </a:ln>
          </c:spPr>
          <c:marker>
            <c:symbol val="diamond"/>
            <c:size val="5"/>
          </c:marker>
          <c:xVal>
            <c:numRef>
              <c:f>'Row 3 Diff'!$A$3:$A$49</c:f>
              <c:numCache>
                <c:formatCode>General</c:formatCode>
                <c:ptCount val="4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</c:numCache>
            </c:numRef>
          </c:xVal>
          <c:yVal>
            <c:numRef>
              <c:f>'Row 3 Diff'!$D$3:$D$53</c:f>
              <c:numCache>
                <c:formatCode>0.0</c:formatCode>
                <c:ptCount val="51"/>
                <c:pt idx="0">
                  <c:v>-247.97994172696599</c:v>
                </c:pt>
                <c:pt idx="1">
                  <c:v>-273.47042362933001</c:v>
                </c:pt>
                <c:pt idx="2">
                  <c:v>-291.66133512889098</c:v>
                </c:pt>
                <c:pt idx="3">
                  <c:v>-294.87876748439902</c:v>
                </c:pt>
                <c:pt idx="4">
                  <c:v>-274.69046847406599</c:v>
                </c:pt>
                <c:pt idx="5">
                  <c:v>-222.32858284424401</c:v>
                </c:pt>
                <c:pt idx="6">
                  <c:v>-135.53283804785099</c:v>
                </c:pt>
                <c:pt idx="7">
                  <c:v>-21.235547101473301</c:v>
                </c:pt>
                <c:pt idx="8">
                  <c:v>103.583468282014</c:v>
                </c:pt>
                <c:pt idx="9">
                  <c:v>216.52964469793901</c:v>
                </c:pt>
                <c:pt idx="10">
                  <c:v>302.82172612024698</c:v>
                </c:pt>
                <c:pt idx="11">
                  <c:v>354.96053669429398</c:v>
                </c:pt>
                <c:pt idx="12">
                  <c:v>376.61980560443402</c:v>
                </c:pt>
                <c:pt idx="13">
                  <c:v>376.68824901964501</c:v>
                </c:pt>
                <c:pt idx="14">
                  <c:v>365.715104267161</c:v>
                </c:pt>
                <c:pt idx="15">
                  <c:v>350.56317185384898</c:v>
                </c:pt>
                <c:pt idx="16">
                  <c:v>335.27273608447098</c:v>
                </c:pt>
                <c:pt idx="17">
                  <c:v>321.549562014988</c:v>
                </c:pt>
                <c:pt idx="18">
                  <c:v>310.02423356863198</c:v>
                </c:pt>
                <c:pt idx="19">
                  <c:v>300.86851031005602</c:v>
                </c:pt>
                <c:pt idx="20">
                  <c:v>293.35865618209601</c:v>
                </c:pt>
                <c:pt idx="21">
                  <c:v>287.29451588401099</c:v>
                </c:pt>
                <c:pt idx="22">
                  <c:v>282.34817541727398</c:v>
                </c:pt>
                <c:pt idx="23">
                  <c:v>278.73491183160297</c:v>
                </c:pt>
                <c:pt idx="24">
                  <c:v>275.94414939019202</c:v>
                </c:pt>
                <c:pt idx="25">
                  <c:v>274.71078590247299</c:v>
                </c:pt>
                <c:pt idx="26">
                  <c:v>274.36191928331698</c:v>
                </c:pt>
                <c:pt idx="27">
                  <c:v>275.62574741537401</c:v>
                </c:pt>
                <c:pt idx="28">
                  <c:v>278.33435207009302</c:v>
                </c:pt>
                <c:pt idx="29">
                  <c:v>282.27551968415003</c:v>
                </c:pt>
                <c:pt idx="30">
                  <c:v>286.90451926205799</c:v>
                </c:pt>
                <c:pt idx="31">
                  <c:v>291.38950196244599</c:v>
                </c:pt>
                <c:pt idx="32">
                  <c:v>291.865552530012</c:v>
                </c:pt>
                <c:pt idx="33">
                  <c:v>285.97077496695903</c:v>
                </c:pt>
                <c:pt idx="34">
                  <c:v>269.61493540114799</c:v>
                </c:pt>
                <c:pt idx="35">
                  <c:v>238.83851322571499</c:v>
                </c:pt>
                <c:pt idx="36">
                  <c:v>194.05638545037201</c:v>
                </c:pt>
                <c:pt idx="37">
                  <c:v>135.758650763882</c:v>
                </c:pt>
                <c:pt idx="38">
                  <c:v>72.738110136587494</c:v>
                </c:pt>
                <c:pt idx="39">
                  <c:v>11.273804532012401</c:v>
                </c:pt>
                <c:pt idx="40">
                  <c:v>-41.172062225685103</c:v>
                </c:pt>
                <c:pt idx="41">
                  <c:v>-81.938021948347796</c:v>
                </c:pt>
                <c:pt idx="42">
                  <c:v>-107.90973500390901</c:v>
                </c:pt>
                <c:pt idx="43">
                  <c:v>-121.95136825353001</c:v>
                </c:pt>
                <c:pt idx="44">
                  <c:v>-125.868534747439</c:v>
                </c:pt>
                <c:pt idx="45">
                  <c:v>-123.298865560921</c:v>
                </c:pt>
                <c:pt idx="46">
                  <c:v>-116.292981600795</c:v>
                </c:pt>
                <c:pt idx="47" formatCode="#,##0.0">
                  <c:v>6603.7985061943409</c:v>
                </c:pt>
              </c:numCache>
            </c:numRef>
          </c:yVal>
          <c:smooth val="0"/>
        </c:ser>
        <c:ser>
          <c:idx val="1"/>
          <c:order val="1"/>
          <c:tx>
            <c:v>Measured</c:v>
          </c:tx>
          <c:spPr>
            <a:ln w="28575">
              <a:noFill/>
            </a:ln>
          </c:spPr>
          <c:marker>
            <c:symbol val="diamond"/>
            <c:size val="5"/>
            <c:spPr>
              <a:solidFill>
                <a:srgbClr val="FF0000"/>
              </a:solidFill>
            </c:spPr>
          </c:marker>
          <c:xVal>
            <c:numRef>
              <c:f>'Row 3 Diff'!$A$3:$A$49</c:f>
              <c:numCache>
                <c:formatCode>General</c:formatCode>
                <c:ptCount val="4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</c:numCache>
            </c:numRef>
          </c:xVal>
          <c:yVal>
            <c:numRef>
              <c:f>'Row 3 Diff'!$E$3:$E$53</c:f>
              <c:numCache>
                <c:formatCode>0.0</c:formatCode>
                <c:ptCount val="51"/>
                <c:pt idx="0">
                  <c:v>-240.82999999999998</c:v>
                </c:pt>
                <c:pt idx="1">
                  <c:v>-267.01000000000005</c:v>
                </c:pt>
                <c:pt idx="2">
                  <c:v>-283.10999999999996</c:v>
                </c:pt>
                <c:pt idx="3">
                  <c:v>-281.75</c:v>
                </c:pt>
                <c:pt idx="4">
                  <c:v>-256.01</c:v>
                </c:pt>
                <c:pt idx="5">
                  <c:v>-198.91</c:v>
                </c:pt>
                <c:pt idx="6">
                  <c:v>-106.05000000000001</c:v>
                </c:pt>
                <c:pt idx="7">
                  <c:v>12.19</c:v>
                </c:pt>
                <c:pt idx="8">
                  <c:v>137.86000000000001</c:v>
                </c:pt>
                <c:pt idx="9">
                  <c:v>249.29999999999998</c:v>
                </c:pt>
                <c:pt idx="10">
                  <c:v>330.44</c:v>
                </c:pt>
                <c:pt idx="11">
                  <c:v>375.89</c:v>
                </c:pt>
                <c:pt idx="12">
                  <c:v>391.62</c:v>
                </c:pt>
                <c:pt idx="13">
                  <c:v>386.09</c:v>
                </c:pt>
                <c:pt idx="14">
                  <c:v>370.65</c:v>
                </c:pt>
                <c:pt idx="15">
                  <c:v>351.57</c:v>
                </c:pt>
                <c:pt idx="16">
                  <c:v>333.61</c:v>
                </c:pt>
                <c:pt idx="17">
                  <c:v>318.27</c:v>
                </c:pt>
                <c:pt idx="18">
                  <c:v>306.3</c:v>
                </c:pt>
                <c:pt idx="19">
                  <c:v>298.42999999999995</c:v>
                </c:pt>
                <c:pt idx="20">
                  <c:v>295.07</c:v>
                </c:pt>
                <c:pt idx="21">
                  <c:v>290.04999999999995</c:v>
                </c:pt>
                <c:pt idx="22">
                  <c:v>280.90999999999997</c:v>
                </c:pt>
                <c:pt idx="23">
                  <c:v>274.49</c:v>
                </c:pt>
                <c:pt idx="24">
                  <c:v>270.43</c:v>
                </c:pt>
                <c:pt idx="25">
                  <c:v>268.23</c:v>
                </c:pt>
                <c:pt idx="26">
                  <c:v>268.23999999999995</c:v>
                </c:pt>
                <c:pt idx="27">
                  <c:v>268.78999999999996</c:v>
                </c:pt>
                <c:pt idx="28">
                  <c:v>270.87</c:v>
                </c:pt>
                <c:pt idx="29">
                  <c:v>274.83000000000004</c:v>
                </c:pt>
                <c:pt idx="30">
                  <c:v>281.42</c:v>
                </c:pt>
                <c:pt idx="31">
                  <c:v>289.15000000000003</c:v>
                </c:pt>
                <c:pt idx="32">
                  <c:v>296.04999999999995</c:v>
                </c:pt>
                <c:pt idx="33">
                  <c:v>300.02</c:v>
                </c:pt>
                <c:pt idx="34">
                  <c:v>295.45999999999998</c:v>
                </c:pt>
                <c:pt idx="35">
                  <c:v>278.39999999999998</c:v>
                </c:pt>
                <c:pt idx="36">
                  <c:v>245.9</c:v>
                </c:pt>
                <c:pt idx="37">
                  <c:v>198.57</c:v>
                </c:pt>
                <c:pt idx="38">
                  <c:v>138.29</c:v>
                </c:pt>
                <c:pt idx="39">
                  <c:v>75.73</c:v>
                </c:pt>
                <c:pt idx="40">
                  <c:v>16.41</c:v>
                </c:pt>
                <c:pt idx="41">
                  <c:v>-35.229999999999997</c:v>
                </c:pt>
                <c:pt idx="42">
                  <c:v>-71.929999999999993</c:v>
                </c:pt>
                <c:pt idx="43">
                  <c:v>-95.92</c:v>
                </c:pt>
                <c:pt idx="44">
                  <c:v>-108.09</c:v>
                </c:pt>
                <c:pt idx="45">
                  <c:v>-111.39</c:v>
                </c:pt>
                <c:pt idx="46">
                  <c:v>-108.59</c:v>
                </c:pt>
                <c:pt idx="47" formatCode="#,##0.0">
                  <c:v>7298.6999999999971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5294080"/>
        <c:axId val="125296000"/>
      </c:scatterChart>
      <c:scatterChart>
        <c:scatterStyle val="lineMarker"/>
        <c:varyColors val="0"/>
        <c:ser>
          <c:idx val="2"/>
          <c:order val="2"/>
          <c:tx>
            <c:strRef>
              <c:f>'Row 1 Diff'!$F$2</c:f>
              <c:strCache>
                <c:ptCount val="1"/>
                <c:pt idx="0">
                  <c:v>Difference</c:v>
                </c:pt>
              </c:strCache>
            </c:strRef>
          </c:tx>
          <c:marker>
            <c:symbol val="none"/>
          </c:marker>
          <c:xVal>
            <c:numRef>
              <c:f>'Row 3 Diff'!$A$3:$A$49</c:f>
              <c:numCache>
                <c:formatCode>General</c:formatCode>
                <c:ptCount val="4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</c:numCache>
            </c:numRef>
          </c:xVal>
          <c:yVal>
            <c:numRef>
              <c:f>'Row 3 Diff'!$F$3:$F$53</c:f>
              <c:numCache>
                <c:formatCode>0.0</c:formatCode>
                <c:ptCount val="51"/>
                <c:pt idx="0">
                  <c:v>7.1499417269660057</c:v>
                </c:pt>
                <c:pt idx="1">
                  <c:v>6.4604236293299664</c:v>
                </c:pt>
                <c:pt idx="2">
                  <c:v>8.5513351288910258</c:v>
                </c:pt>
                <c:pt idx="3">
                  <c:v>13.12876748439902</c:v>
                </c:pt>
                <c:pt idx="4">
                  <c:v>18.680468474066004</c:v>
                </c:pt>
                <c:pt idx="5">
                  <c:v>23.418582844244014</c:v>
                </c:pt>
                <c:pt idx="6">
                  <c:v>29.482838047850976</c:v>
                </c:pt>
                <c:pt idx="7">
                  <c:v>33.425547101473299</c:v>
                </c:pt>
                <c:pt idx="8">
                  <c:v>34.276531717986018</c:v>
                </c:pt>
                <c:pt idx="9">
                  <c:v>32.770355302060977</c:v>
                </c:pt>
                <c:pt idx="10">
                  <c:v>27.618273879753019</c:v>
                </c:pt>
                <c:pt idx="11">
                  <c:v>20.929463305706008</c:v>
                </c:pt>
                <c:pt idx="12">
                  <c:v>15.000194395565984</c:v>
                </c:pt>
                <c:pt idx="13">
                  <c:v>9.4017509803549615</c:v>
                </c:pt>
                <c:pt idx="14">
                  <c:v>4.9348957328389815</c:v>
                </c:pt>
                <c:pt idx="15">
                  <c:v>1.0068281461510082</c:v>
                </c:pt>
                <c:pt idx="16">
                  <c:v>-1.6627360844709642</c:v>
                </c:pt>
                <c:pt idx="17">
                  <c:v>-3.2795620149880165</c:v>
                </c:pt>
                <c:pt idx="18">
                  <c:v>-3.7242335686319734</c:v>
                </c:pt>
                <c:pt idx="19">
                  <c:v>-2.4385103100560741</c:v>
                </c:pt>
                <c:pt idx="20">
                  <c:v>1.7113438179039804</c:v>
                </c:pt>
                <c:pt idx="21">
                  <c:v>2.7554841159889634</c:v>
                </c:pt>
                <c:pt idx="22">
                  <c:v>-1.4381754172740102</c:v>
                </c:pt>
                <c:pt idx="23">
                  <c:v>-4.2449118316029626</c:v>
                </c:pt>
                <c:pt idx="24">
                  <c:v>-5.5141493901920171</c:v>
                </c:pt>
                <c:pt idx="25">
                  <c:v>-6.4807859024729737</c:v>
                </c:pt>
                <c:pt idx="26">
                  <c:v>-6.1219192833170268</c:v>
                </c:pt>
                <c:pt idx="27">
                  <c:v>-6.8357474153740441</c:v>
                </c:pt>
                <c:pt idx="28">
                  <c:v>-7.4643520700930139</c:v>
                </c:pt>
                <c:pt idx="29">
                  <c:v>-7.4455196841499856</c:v>
                </c:pt>
                <c:pt idx="30">
                  <c:v>-5.4845192620579724</c:v>
                </c:pt>
                <c:pt idx="31">
                  <c:v>-2.2395019624459565</c:v>
                </c:pt>
                <c:pt idx="32">
                  <c:v>4.1844474699879584</c:v>
                </c:pt>
                <c:pt idx="33">
                  <c:v>14.049225033040955</c:v>
                </c:pt>
                <c:pt idx="34">
                  <c:v>25.845064598851991</c:v>
                </c:pt>
                <c:pt idx="35">
                  <c:v>39.561486774284987</c:v>
                </c:pt>
                <c:pt idx="36">
                  <c:v>51.843614549628001</c:v>
                </c:pt>
                <c:pt idx="37">
                  <c:v>62.811349236117991</c:v>
                </c:pt>
                <c:pt idx="38">
                  <c:v>65.551889863412498</c:v>
                </c:pt>
                <c:pt idx="39">
                  <c:v>64.456195467987598</c:v>
                </c:pt>
                <c:pt idx="40">
                  <c:v>57.582062225685107</c:v>
                </c:pt>
                <c:pt idx="41">
                  <c:v>46.708021948347799</c:v>
                </c:pt>
                <c:pt idx="42">
                  <c:v>35.979735003909013</c:v>
                </c:pt>
                <c:pt idx="43">
                  <c:v>26.031368253530005</c:v>
                </c:pt>
                <c:pt idx="44">
                  <c:v>17.778534747438997</c:v>
                </c:pt>
                <c:pt idx="45">
                  <c:v>11.908865560921001</c:v>
                </c:pt>
                <c:pt idx="46">
                  <c:v>7.7029816007949989</c:v>
                </c:pt>
                <c:pt idx="47" formatCode="#,##0.0">
                  <c:v>694.9014938056572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'Row 1 Diff'!$G$2</c:f>
              <c:strCache>
                <c:ptCount val="1"/>
                <c:pt idx="0">
                  <c:v>Error %</c:v>
                </c:pt>
              </c:strCache>
            </c:strRef>
          </c:tx>
          <c:marker>
            <c:symbol val="none"/>
          </c:marker>
          <c:xVal>
            <c:numRef>
              <c:f>'Row 3 Diff'!$A$3:$A$49</c:f>
              <c:numCache>
                <c:formatCode>General</c:formatCode>
                <c:ptCount val="4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</c:numCache>
            </c:numRef>
          </c:xVal>
          <c:yVal>
            <c:numRef>
              <c:f>'Row 3 Diff'!$G$3:$G$53</c:f>
              <c:numCache>
                <c:formatCode>0.0</c:formatCode>
                <c:ptCount val="51"/>
                <c:pt idx="0">
                  <c:v>-2.9688750267682624</c:v>
                </c:pt>
                <c:pt idx="1">
                  <c:v>-2.419543698486935</c:v>
                </c:pt>
                <c:pt idx="2">
                  <c:v>-3.0204991448168652</c:v>
                </c:pt>
                <c:pt idx="3">
                  <c:v>-4.6597222659801307</c:v>
                </c:pt>
                <c:pt idx="4">
                  <c:v>-7.2967729674879909</c:v>
                </c:pt>
                <c:pt idx="5">
                  <c:v>-11.77345676147203</c:v>
                </c:pt>
                <c:pt idx="6">
                  <c:v>-27.800884533569985</c:v>
                </c:pt>
                <c:pt idx="7">
                  <c:v>274.20465218599918</c:v>
                </c:pt>
                <c:pt idx="8">
                  <c:v>24.863290089936179</c:v>
                </c:pt>
                <c:pt idx="9">
                  <c:v>13.144947975154825</c:v>
                </c:pt>
                <c:pt idx="10">
                  <c:v>8.3580298631379435</c:v>
                </c:pt>
                <c:pt idx="11">
                  <c:v>5.5679755528761099</c:v>
                </c:pt>
                <c:pt idx="12">
                  <c:v>3.8302932423180591</c:v>
                </c:pt>
                <c:pt idx="13">
                  <c:v>2.4351190086132668</c:v>
                </c:pt>
                <c:pt idx="14">
                  <c:v>1.3314166283121494</c:v>
                </c:pt>
                <c:pt idx="15">
                  <c:v>0.28638056323093786</c:v>
                </c:pt>
                <c:pt idx="16">
                  <c:v>-0.49840714740893982</c:v>
                </c:pt>
                <c:pt idx="17">
                  <c:v>-1.0304339130260525</c:v>
                </c:pt>
                <c:pt idx="18">
                  <c:v>-1.2158777566542518</c:v>
                </c:pt>
                <c:pt idx="19">
                  <c:v>-0.81711299469090726</c:v>
                </c:pt>
                <c:pt idx="20">
                  <c:v>0.57997892632391657</c:v>
                </c:pt>
                <c:pt idx="21">
                  <c:v>0.95000314290259058</c:v>
                </c:pt>
                <c:pt idx="22">
                  <c:v>-0.5119701745306362</c:v>
                </c:pt>
                <c:pt idx="23">
                  <c:v>-1.5464723055859821</c:v>
                </c:pt>
                <c:pt idx="24">
                  <c:v>-2.0390302075184028</c:v>
                </c:pt>
                <c:pt idx="25">
                  <c:v>-2.4161301504205248</c:v>
                </c:pt>
                <c:pt idx="26">
                  <c:v>-2.2822544301062586</c:v>
                </c:pt>
                <c:pt idx="27">
                  <c:v>-2.5431554058462162</c:v>
                </c:pt>
                <c:pt idx="28">
                  <c:v>-2.7556953778908753</c:v>
                </c:pt>
                <c:pt idx="29">
                  <c:v>-2.7091364422188202</c:v>
                </c:pt>
                <c:pt idx="30">
                  <c:v>-1.948873307532504</c:v>
                </c:pt>
                <c:pt idx="31">
                  <c:v>-0.77451217791663707</c:v>
                </c:pt>
                <c:pt idx="32">
                  <c:v>1.4134259314264344</c:v>
                </c:pt>
                <c:pt idx="33">
                  <c:v>4.6827628268251962</c:v>
                </c:pt>
                <c:pt idx="34">
                  <c:v>8.747398835325253</c:v>
                </c:pt>
                <c:pt idx="35">
                  <c:v>14.210304157429954</c:v>
                </c:pt>
                <c:pt idx="36">
                  <c:v>21.083210471585197</c:v>
                </c:pt>
                <c:pt idx="37">
                  <c:v>31.631842290435614</c:v>
                </c:pt>
                <c:pt idx="38">
                  <c:v>47.4017570781781</c:v>
                </c:pt>
                <c:pt idx="39">
                  <c:v>85.113159207695219</c:v>
                </c:pt>
                <c:pt idx="40">
                  <c:v>350.89617444049424</c:v>
                </c:pt>
                <c:pt idx="41">
                  <c:v>-132.58024964049901</c:v>
                </c:pt>
                <c:pt idx="42">
                  <c:v>-50.02048519937302</c:v>
                </c:pt>
                <c:pt idx="43">
                  <c:v>-27.138624117525023</c:v>
                </c:pt>
                <c:pt idx="44">
                  <c:v>-16.447899664574887</c:v>
                </c:pt>
                <c:pt idx="45">
                  <c:v>-10.691144232804561</c:v>
                </c:pt>
                <c:pt idx="46">
                  <c:v>-7.0936380889538615</c:v>
                </c:pt>
                <c:pt idx="47">
                  <c:v>694.90149380565617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5306368"/>
        <c:axId val="125307904"/>
      </c:scatterChart>
      <c:valAx>
        <c:axId val="125294080"/>
        <c:scaling>
          <c:orientation val="minMax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Probe Location</a:t>
                </a:r>
              </a:p>
            </c:rich>
          </c:tx>
          <c:layout/>
          <c:overlay val="0"/>
        </c:title>
        <c:numFmt formatCode="General" sourceLinked="1"/>
        <c:majorTickMark val="cross"/>
        <c:minorTickMark val="in"/>
        <c:tickLblPos val="nextTo"/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125296000"/>
        <c:crosses val="autoZero"/>
        <c:crossBetween val="midCat"/>
      </c:valAx>
      <c:valAx>
        <c:axId val="125296000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 sz="1000" b="1" i="0" u="none" strike="noStrike" baseline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</a:defRPr>
                </a:pPr>
                <a:r>
                  <a:rPr lang="en-US"/>
                  <a:t>Field Gauss</a:t>
                </a:r>
              </a:p>
            </c:rich>
          </c:tx>
          <c:layout/>
          <c:overlay val="0"/>
        </c:title>
        <c:numFmt formatCode="#,##0" sourceLinked="0"/>
        <c:majorTickMark val="cross"/>
        <c:minorTickMark val="in"/>
        <c:tickLblPos val="nextTo"/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125294080"/>
        <c:crosses val="autoZero"/>
        <c:crossBetween val="midCat"/>
      </c:valAx>
      <c:valAx>
        <c:axId val="12530636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25307904"/>
        <c:crosses val="autoZero"/>
        <c:crossBetween val="midCat"/>
      </c:valAx>
      <c:valAx>
        <c:axId val="125307904"/>
        <c:scaling>
          <c:orientation val="minMax"/>
        </c:scaling>
        <c:delete val="0"/>
        <c:axPos val="r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Gauss &amp; Error</a:t>
                </a:r>
              </a:p>
            </c:rich>
          </c:tx>
          <c:layout/>
          <c:overlay val="0"/>
        </c:title>
        <c:numFmt formatCode="#,##0.0" sourceLinked="0"/>
        <c:majorTickMark val="out"/>
        <c:minorTickMark val="none"/>
        <c:tickLblPos val="nextTo"/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125306368"/>
        <c:crosses val="max"/>
        <c:crossBetween val="midCat"/>
      </c:valAx>
    </c:plotArea>
    <c:legend>
      <c:legendPos val="r"/>
      <c:layout/>
      <c:overlay val="0"/>
      <c:spPr>
        <a:solidFill>
          <a:schemeClr val="bg1"/>
        </a:solidFill>
        <a:ln>
          <a:solidFill>
            <a:schemeClr val="tx1"/>
          </a:solidFill>
        </a:ln>
      </c:spPr>
      <c:txPr>
        <a:bodyPr/>
        <a:lstStyle/>
        <a:p>
          <a:pPr>
            <a:defRPr sz="775" b="0" i="0" u="none" strike="noStrike" baseline="0">
              <a:solidFill>
                <a:srgbClr val="000000"/>
              </a:solidFill>
              <a:latin typeface="Calibri"/>
              <a:ea typeface="Calibri"/>
              <a:cs typeface="Calibri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000" b="0" i="0" u="none" strike="noStrike" baseline="0">
          <a:solidFill>
            <a:srgbClr val="000000"/>
          </a:solidFill>
          <a:latin typeface="Calibri"/>
          <a:ea typeface="Calibri"/>
          <a:cs typeface="Calibri"/>
        </a:defRPr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800" b="1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r>
              <a:rPr lang="en-US"/>
              <a:t>Row #4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Tosca</c:v>
          </c:tx>
          <c:spPr>
            <a:ln w="28575">
              <a:noFill/>
            </a:ln>
          </c:spPr>
          <c:marker>
            <c:symbol val="diamond"/>
            <c:size val="5"/>
          </c:marker>
          <c:xVal>
            <c:numRef>
              <c:f>'Row 4 Diff'!$A$3:$A$49</c:f>
              <c:numCache>
                <c:formatCode>General</c:formatCode>
                <c:ptCount val="4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</c:numCache>
            </c:numRef>
          </c:xVal>
          <c:yVal>
            <c:numRef>
              <c:f>'Row 4 Diff'!$D$3:$D$53</c:f>
              <c:numCache>
                <c:formatCode>0.0</c:formatCode>
                <c:ptCount val="51"/>
                <c:pt idx="0">
                  <c:v>-192.40218891159</c:v>
                </c:pt>
                <c:pt idx="1">
                  <c:v>-205.614227635281</c:v>
                </c:pt>
                <c:pt idx="2">
                  <c:v>-211.555226558621</c:v>
                </c:pt>
                <c:pt idx="3">
                  <c:v>-204.82055368303301</c:v>
                </c:pt>
                <c:pt idx="4">
                  <c:v>-181.55774355841999</c:v>
                </c:pt>
                <c:pt idx="5">
                  <c:v>-137.98298054158701</c:v>
                </c:pt>
                <c:pt idx="6">
                  <c:v>-75.039707264244498</c:v>
                </c:pt>
                <c:pt idx="7">
                  <c:v>2.0883809761816199</c:v>
                </c:pt>
                <c:pt idx="8">
                  <c:v>82.566110637577793</c:v>
                </c:pt>
                <c:pt idx="9">
                  <c:v>155.31078209642101</c:v>
                </c:pt>
                <c:pt idx="10">
                  <c:v>212.035759858852</c:v>
                </c:pt>
                <c:pt idx="11">
                  <c:v>248.628482322119</c:v>
                </c:pt>
                <c:pt idx="12">
                  <c:v>267.024215888855</c:v>
                </c:pt>
                <c:pt idx="13">
                  <c:v>271.61236822075898</c:v>
                </c:pt>
                <c:pt idx="14">
                  <c:v>267.85242656125303</c:v>
                </c:pt>
                <c:pt idx="15">
                  <c:v>259.84195805259202</c:v>
                </c:pt>
                <c:pt idx="16">
                  <c:v>250.74447514526099</c:v>
                </c:pt>
                <c:pt idx="17">
                  <c:v>241.844650345997</c:v>
                </c:pt>
                <c:pt idx="18">
                  <c:v>234.08266494211401</c:v>
                </c:pt>
                <c:pt idx="19">
                  <c:v>227.39122721964301</c:v>
                </c:pt>
                <c:pt idx="20">
                  <c:v>221.773759912793</c:v>
                </c:pt>
                <c:pt idx="21">
                  <c:v>217.31894165185199</c:v>
                </c:pt>
                <c:pt idx="22">
                  <c:v>213.504899119897</c:v>
                </c:pt>
                <c:pt idx="23">
                  <c:v>210.62823178484101</c:v>
                </c:pt>
                <c:pt idx="24">
                  <c:v>208.598303622229</c:v>
                </c:pt>
                <c:pt idx="25">
                  <c:v>207.407236067345</c:v>
                </c:pt>
                <c:pt idx="26">
                  <c:v>207.028259389536</c:v>
                </c:pt>
                <c:pt idx="27">
                  <c:v>207.47641508240801</c:v>
                </c:pt>
                <c:pt idx="28">
                  <c:v>208.55137936597899</c:v>
                </c:pt>
                <c:pt idx="29">
                  <c:v>210.17161629338</c:v>
                </c:pt>
                <c:pt idx="30">
                  <c:v>212.23158529372199</c:v>
                </c:pt>
                <c:pt idx="31">
                  <c:v>212.900060790075</c:v>
                </c:pt>
                <c:pt idx="32">
                  <c:v>210.800167010846</c:v>
                </c:pt>
                <c:pt idx="33">
                  <c:v>204.32927086844899</c:v>
                </c:pt>
                <c:pt idx="34">
                  <c:v>190.943633775808</c:v>
                </c:pt>
                <c:pt idx="35">
                  <c:v>169.22461438725</c:v>
                </c:pt>
                <c:pt idx="36">
                  <c:v>138.266253163561</c:v>
                </c:pt>
                <c:pt idx="37">
                  <c:v>99.822623811492093</c:v>
                </c:pt>
                <c:pt idx="38">
                  <c:v>57.172113060151901</c:v>
                </c:pt>
                <c:pt idx="39">
                  <c:v>15.392959259949199</c:v>
                </c:pt>
                <c:pt idx="40">
                  <c:v>-21.981164362136699</c:v>
                </c:pt>
                <c:pt idx="41">
                  <c:v>-51.891592656098901</c:v>
                </c:pt>
                <c:pt idx="42">
                  <c:v>-73.473186180872901</c:v>
                </c:pt>
                <c:pt idx="43">
                  <c:v>-86.744478969447997</c:v>
                </c:pt>
                <c:pt idx="44">
                  <c:v>-92.960539187204503</c:v>
                </c:pt>
                <c:pt idx="45">
                  <c:v>-93.897731956093097</c:v>
                </c:pt>
                <c:pt idx="46">
                  <c:v>-91.100482565664194</c:v>
                </c:pt>
                <c:pt idx="47" formatCode="#,##0.0">
                  <c:v>4988.2472546273029</c:v>
                </c:pt>
              </c:numCache>
            </c:numRef>
          </c:yVal>
          <c:smooth val="0"/>
        </c:ser>
        <c:ser>
          <c:idx val="1"/>
          <c:order val="1"/>
          <c:tx>
            <c:v>Measured</c:v>
          </c:tx>
          <c:spPr>
            <a:ln w="28575">
              <a:noFill/>
            </a:ln>
          </c:spPr>
          <c:marker>
            <c:symbol val="diamond"/>
            <c:size val="5"/>
            <c:spPr>
              <a:solidFill>
                <a:srgbClr val="FF0000"/>
              </a:solidFill>
            </c:spPr>
          </c:marker>
          <c:xVal>
            <c:numRef>
              <c:f>'Row 4 Diff'!$A$3:$A$49</c:f>
              <c:numCache>
                <c:formatCode>General</c:formatCode>
                <c:ptCount val="4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</c:numCache>
            </c:numRef>
          </c:xVal>
          <c:yVal>
            <c:numRef>
              <c:f>'Row 4 Diff'!$E$3:$E$53</c:f>
              <c:numCache>
                <c:formatCode>0.0</c:formatCode>
                <c:ptCount val="51"/>
                <c:pt idx="0">
                  <c:v>-186.73999999999998</c:v>
                </c:pt>
                <c:pt idx="1">
                  <c:v>-199.78</c:v>
                </c:pt>
                <c:pt idx="2">
                  <c:v>-204.32</c:v>
                </c:pt>
                <c:pt idx="3">
                  <c:v>-195.64000000000001</c:v>
                </c:pt>
                <c:pt idx="4">
                  <c:v>-169.82</c:v>
                </c:pt>
                <c:pt idx="5">
                  <c:v>-123.73</c:v>
                </c:pt>
                <c:pt idx="6">
                  <c:v>-57.99</c:v>
                </c:pt>
                <c:pt idx="7">
                  <c:v>20.190000000000001</c:v>
                </c:pt>
                <c:pt idx="8">
                  <c:v>100.93</c:v>
                </c:pt>
                <c:pt idx="9">
                  <c:v>172.66</c:v>
                </c:pt>
                <c:pt idx="10">
                  <c:v>227.11999999999998</c:v>
                </c:pt>
                <c:pt idx="11">
                  <c:v>260.96000000000004</c:v>
                </c:pt>
                <c:pt idx="12">
                  <c:v>276.45999999999998</c:v>
                </c:pt>
                <c:pt idx="13">
                  <c:v>278.21000000000004</c:v>
                </c:pt>
                <c:pt idx="14">
                  <c:v>271.83000000000004</c:v>
                </c:pt>
                <c:pt idx="15">
                  <c:v>261.60000000000002</c:v>
                </c:pt>
                <c:pt idx="16">
                  <c:v>250.76999999999998</c:v>
                </c:pt>
                <c:pt idx="17">
                  <c:v>240.75</c:v>
                </c:pt>
                <c:pt idx="18">
                  <c:v>232.67</c:v>
                </c:pt>
                <c:pt idx="19">
                  <c:v>227.25</c:v>
                </c:pt>
                <c:pt idx="20">
                  <c:v>225.6</c:v>
                </c:pt>
                <c:pt idx="21">
                  <c:v>222.23999999999998</c:v>
                </c:pt>
                <c:pt idx="22">
                  <c:v>214.37</c:v>
                </c:pt>
                <c:pt idx="23">
                  <c:v>208.56</c:v>
                </c:pt>
                <c:pt idx="24">
                  <c:v>205.32</c:v>
                </c:pt>
                <c:pt idx="25">
                  <c:v>203.62</c:v>
                </c:pt>
                <c:pt idx="26">
                  <c:v>203.12</c:v>
                </c:pt>
                <c:pt idx="27">
                  <c:v>203.7</c:v>
                </c:pt>
                <c:pt idx="28">
                  <c:v>205.01</c:v>
                </c:pt>
                <c:pt idx="29">
                  <c:v>207.62</c:v>
                </c:pt>
                <c:pt idx="30">
                  <c:v>210.96</c:v>
                </c:pt>
                <c:pt idx="31">
                  <c:v>214.60000000000002</c:v>
                </c:pt>
                <c:pt idx="32">
                  <c:v>217.73000000000002</c:v>
                </c:pt>
                <c:pt idx="33">
                  <c:v>217.6</c:v>
                </c:pt>
                <c:pt idx="34">
                  <c:v>211.7</c:v>
                </c:pt>
                <c:pt idx="35">
                  <c:v>197.65</c:v>
                </c:pt>
                <c:pt idx="36">
                  <c:v>174.9</c:v>
                </c:pt>
                <c:pt idx="37">
                  <c:v>140.87</c:v>
                </c:pt>
                <c:pt idx="38">
                  <c:v>101.14</c:v>
                </c:pt>
                <c:pt idx="39">
                  <c:v>58.92</c:v>
                </c:pt>
                <c:pt idx="40">
                  <c:v>17.829999999999998</c:v>
                </c:pt>
                <c:pt idx="41">
                  <c:v>-17.79</c:v>
                </c:pt>
                <c:pt idx="42">
                  <c:v>-45.690000000000005</c:v>
                </c:pt>
                <c:pt idx="43">
                  <c:v>-65.37</c:v>
                </c:pt>
                <c:pt idx="44">
                  <c:v>-77.069999999999993</c:v>
                </c:pt>
                <c:pt idx="45">
                  <c:v>-82.3</c:v>
                </c:pt>
                <c:pt idx="46">
                  <c:v>-82.76</c:v>
                </c:pt>
                <c:pt idx="47" formatCode="#,##0.0">
                  <c:v>5482.96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5355904"/>
        <c:axId val="125362176"/>
      </c:scatterChart>
      <c:scatterChart>
        <c:scatterStyle val="lineMarker"/>
        <c:varyColors val="0"/>
        <c:ser>
          <c:idx val="2"/>
          <c:order val="2"/>
          <c:tx>
            <c:strRef>
              <c:f>'Row 1 Diff'!$F$2</c:f>
              <c:strCache>
                <c:ptCount val="1"/>
                <c:pt idx="0">
                  <c:v>Difference</c:v>
                </c:pt>
              </c:strCache>
            </c:strRef>
          </c:tx>
          <c:marker>
            <c:symbol val="none"/>
          </c:marker>
          <c:xVal>
            <c:numRef>
              <c:f>'Row 4 Diff'!$A$3:$A$49</c:f>
              <c:numCache>
                <c:formatCode>General</c:formatCode>
                <c:ptCount val="4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</c:numCache>
            </c:numRef>
          </c:xVal>
          <c:yVal>
            <c:numRef>
              <c:f>'Row 4 Diff'!$F$3:$F$53</c:f>
              <c:numCache>
                <c:formatCode>0.0</c:formatCode>
                <c:ptCount val="51"/>
                <c:pt idx="0">
                  <c:v>5.6621889115900217</c:v>
                </c:pt>
                <c:pt idx="1">
                  <c:v>5.8342276352809961</c:v>
                </c:pt>
                <c:pt idx="2">
                  <c:v>7.2352265586210081</c:v>
                </c:pt>
                <c:pt idx="3">
                  <c:v>9.180553683032997</c:v>
                </c:pt>
                <c:pt idx="4">
                  <c:v>11.737743558419993</c:v>
                </c:pt>
                <c:pt idx="5">
                  <c:v>14.252980541587007</c:v>
                </c:pt>
                <c:pt idx="6">
                  <c:v>17.049707264244496</c:v>
                </c:pt>
                <c:pt idx="7">
                  <c:v>18.10161902381838</c:v>
                </c:pt>
                <c:pt idx="8">
                  <c:v>18.363889362422213</c:v>
                </c:pt>
                <c:pt idx="9">
                  <c:v>17.349217903578989</c:v>
                </c:pt>
                <c:pt idx="10">
                  <c:v>15.084240141147973</c:v>
                </c:pt>
                <c:pt idx="11">
                  <c:v>12.331517677881038</c:v>
                </c:pt>
                <c:pt idx="12">
                  <c:v>9.4357841111449829</c:v>
                </c:pt>
                <c:pt idx="13">
                  <c:v>6.5976317792410555</c:v>
                </c:pt>
                <c:pt idx="14">
                  <c:v>3.9775734387470152</c:v>
                </c:pt>
                <c:pt idx="15">
                  <c:v>1.7580419474080031</c:v>
                </c:pt>
                <c:pt idx="16">
                  <c:v>2.5524854738989688E-2</c:v>
                </c:pt>
                <c:pt idx="17">
                  <c:v>-1.0946503459969961</c:v>
                </c:pt>
                <c:pt idx="18">
                  <c:v>-1.4126649421140201</c:v>
                </c:pt>
                <c:pt idx="19">
                  <c:v>-0.14122721964301377</c:v>
                </c:pt>
                <c:pt idx="20">
                  <c:v>3.8262400872069975</c:v>
                </c:pt>
                <c:pt idx="21">
                  <c:v>4.9210583481479944</c:v>
                </c:pt>
                <c:pt idx="22">
                  <c:v>0.86510088010300024</c:v>
                </c:pt>
                <c:pt idx="23">
                  <c:v>-2.0682317848410037</c:v>
                </c:pt>
                <c:pt idx="24">
                  <c:v>-3.2783036222290036</c:v>
                </c:pt>
                <c:pt idx="25">
                  <c:v>-3.7872360673449919</c:v>
                </c:pt>
                <c:pt idx="26">
                  <c:v>-3.9082593895359992</c:v>
                </c:pt>
                <c:pt idx="27">
                  <c:v>-3.7764150824080218</c:v>
                </c:pt>
                <c:pt idx="28">
                  <c:v>-3.5413793659789974</c:v>
                </c:pt>
                <c:pt idx="29">
                  <c:v>-2.5516162933799933</c:v>
                </c:pt>
                <c:pt idx="30">
                  <c:v>-1.2715852937219836</c:v>
                </c:pt>
                <c:pt idx="31">
                  <c:v>1.6999392099250201</c:v>
                </c:pt>
                <c:pt idx="32">
                  <c:v>6.929832989154022</c:v>
                </c:pt>
                <c:pt idx="33">
                  <c:v>13.270729131551008</c:v>
                </c:pt>
                <c:pt idx="34">
                  <c:v>20.756366224191993</c:v>
                </c:pt>
                <c:pt idx="35">
                  <c:v>28.425385612750006</c:v>
                </c:pt>
                <c:pt idx="36">
                  <c:v>36.633746836439002</c:v>
                </c:pt>
                <c:pt idx="37">
                  <c:v>41.047376188507911</c:v>
                </c:pt>
                <c:pt idx="38">
                  <c:v>43.9678869398481</c:v>
                </c:pt>
                <c:pt idx="39">
                  <c:v>43.527040740050801</c:v>
                </c:pt>
                <c:pt idx="40">
                  <c:v>39.811164362136694</c:v>
                </c:pt>
                <c:pt idx="41">
                  <c:v>34.101592656098902</c:v>
                </c:pt>
                <c:pt idx="42">
                  <c:v>27.783186180872896</c:v>
                </c:pt>
                <c:pt idx="43">
                  <c:v>21.374478969447992</c:v>
                </c:pt>
                <c:pt idx="44">
                  <c:v>15.89053918720451</c:v>
                </c:pt>
                <c:pt idx="45">
                  <c:v>11.597731956093099</c:v>
                </c:pt>
                <c:pt idx="46">
                  <c:v>8.340482565664189</c:v>
                </c:pt>
                <c:pt idx="47" formatCode="#,##0.0">
                  <c:v>494.71274537269545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'Row 1 Diff'!$G$2</c:f>
              <c:strCache>
                <c:ptCount val="1"/>
                <c:pt idx="0">
                  <c:v>Error %</c:v>
                </c:pt>
              </c:strCache>
            </c:strRef>
          </c:tx>
          <c:marker>
            <c:symbol val="none"/>
          </c:marker>
          <c:xVal>
            <c:numRef>
              <c:f>'Row 4 Diff'!$A$3:$A$49</c:f>
              <c:numCache>
                <c:formatCode>General</c:formatCode>
                <c:ptCount val="4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</c:numCache>
            </c:numRef>
          </c:xVal>
          <c:yVal>
            <c:numRef>
              <c:f>'Row 4 Diff'!$G$3:$G$53</c:f>
              <c:numCache>
                <c:formatCode>0.0</c:formatCode>
                <c:ptCount val="51"/>
                <c:pt idx="0">
                  <c:v>-3.0321242966638224</c:v>
                </c:pt>
                <c:pt idx="1">
                  <c:v>-2.920326176434576</c:v>
                </c:pt>
                <c:pt idx="2">
                  <c:v>-3.5411249797479485</c:v>
                </c:pt>
                <c:pt idx="3">
                  <c:v>-4.692574975993149</c:v>
                </c:pt>
                <c:pt idx="4">
                  <c:v>-6.9118734886467985</c:v>
                </c:pt>
                <c:pt idx="5">
                  <c:v>-11.519421758334282</c:v>
                </c:pt>
                <c:pt idx="6">
                  <c:v>-29.401116165277625</c:v>
                </c:pt>
                <c:pt idx="7">
                  <c:v>89.65635970192362</c:v>
                </c:pt>
                <c:pt idx="8">
                  <c:v>18.194678849125346</c:v>
                </c:pt>
                <c:pt idx="9">
                  <c:v>10.048197557963043</c:v>
                </c:pt>
                <c:pt idx="10">
                  <c:v>6.6415287694381711</c:v>
                </c:pt>
                <c:pt idx="11">
                  <c:v>4.7254436227318504</c:v>
                </c:pt>
                <c:pt idx="12">
                  <c:v>3.4130739026061576</c:v>
                </c:pt>
                <c:pt idx="13">
                  <c:v>2.3714574527303314</c:v>
                </c:pt>
                <c:pt idx="14">
                  <c:v>1.4632577120799819</c:v>
                </c:pt>
                <c:pt idx="15">
                  <c:v>0.67203438356575029</c:v>
                </c:pt>
                <c:pt idx="16">
                  <c:v>1.0178591832751003E-2</c:v>
                </c:pt>
                <c:pt idx="17">
                  <c:v>-0.45468342512855492</c:v>
                </c:pt>
                <c:pt idx="18">
                  <c:v>-0.60715388409078097</c:v>
                </c:pt>
                <c:pt idx="19">
                  <c:v>-6.2146191262052265E-2</c:v>
                </c:pt>
                <c:pt idx="20">
                  <c:v>1.6960284074499103</c:v>
                </c:pt>
                <c:pt idx="21">
                  <c:v>2.2142991127375788</c:v>
                </c:pt>
                <c:pt idx="22">
                  <c:v>0.4035550124098522</c:v>
                </c:pt>
                <c:pt idx="23">
                  <c:v>-0.99167231724252192</c:v>
                </c:pt>
                <c:pt idx="24">
                  <c:v>-1.59668011992451</c:v>
                </c:pt>
                <c:pt idx="25">
                  <c:v>-1.8599528864281463</c:v>
                </c:pt>
                <c:pt idx="26">
                  <c:v>-1.9241135237967701</c:v>
                </c:pt>
                <c:pt idx="27">
                  <c:v>-1.8539102024585283</c:v>
                </c:pt>
                <c:pt idx="28">
                  <c:v>-1.7274178654597325</c:v>
                </c:pt>
                <c:pt idx="29">
                  <c:v>-1.2289838615643933</c:v>
                </c:pt>
                <c:pt idx="30">
                  <c:v>-0.60276132618599909</c:v>
                </c:pt>
                <c:pt idx="31">
                  <c:v>0.7921431546714911</c:v>
                </c:pt>
                <c:pt idx="32">
                  <c:v>3.1827644280319762</c:v>
                </c:pt>
                <c:pt idx="33">
                  <c:v>6.0986806670730731</c:v>
                </c:pt>
                <c:pt idx="34">
                  <c:v>9.8046132376910684</c:v>
                </c:pt>
                <c:pt idx="35">
                  <c:v>14.381677517202126</c:v>
                </c:pt>
                <c:pt idx="36">
                  <c:v>20.945538499965124</c:v>
                </c:pt>
                <c:pt idx="37">
                  <c:v>29.138479582954435</c:v>
                </c:pt>
                <c:pt idx="38">
                  <c:v>43.472302689191316</c:v>
                </c:pt>
                <c:pt idx="39">
                  <c:v>73.874814562204335</c:v>
                </c:pt>
                <c:pt idx="40">
                  <c:v>223.28190892953842</c:v>
                </c:pt>
                <c:pt idx="41">
                  <c:v>-191.6896720410281</c:v>
                </c:pt>
                <c:pt idx="42">
                  <c:v>-60.808024033427209</c:v>
                </c:pt>
                <c:pt idx="43">
                  <c:v>-32.697688495407668</c:v>
                </c:pt>
                <c:pt idx="44">
                  <c:v>-20.618319952257053</c:v>
                </c:pt>
                <c:pt idx="45">
                  <c:v>-14.092019387719439</c:v>
                </c:pt>
                <c:pt idx="46">
                  <c:v>-10.077915134925313</c:v>
                </c:pt>
                <c:pt idx="47">
                  <c:v>494.7127453726971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5364096"/>
        <c:axId val="125365632"/>
      </c:scatterChart>
      <c:valAx>
        <c:axId val="125355904"/>
        <c:scaling>
          <c:orientation val="minMax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Probe Location</a:t>
                </a:r>
              </a:p>
            </c:rich>
          </c:tx>
          <c:layout/>
          <c:overlay val="0"/>
        </c:title>
        <c:numFmt formatCode="General" sourceLinked="1"/>
        <c:majorTickMark val="cross"/>
        <c:minorTickMark val="in"/>
        <c:tickLblPos val="nextTo"/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125362176"/>
        <c:crosses val="autoZero"/>
        <c:crossBetween val="midCat"/>
      </c:valAx>
      <c:valAx>
        <c:axId val="125362176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 sz="1000" b="1" i="0" u="none" strike="noStrike" baseline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</a:defRPr>
                </a:pPr>
                <a:r>
                  <a:rPr lang="en-US"/>
                  <a:t>Field Gauss</a:t>
                </a:r>
              </a:p>
            </c:rich>
          </c:tx>
          <c:layout/>
          <c:overlay val="0"/>
        </c:title>
        <c:numFmt formatCode="#,##0" sourceLinked="0"/>
        <c:majorTickMark val="cross"/>
        <c:minorTickMark val="in"/>
        <c:tickLblPos val="nextTo"/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125355904"/>
        <c:crosses val="autoZero"/>
        <c:crossBetween val="midCat"/>
      </c:valAx>
      <c:valAx>
        <c:axId val="12536409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25365632"/>
        <c:crosses val="autoZero"/>
        <c:crossBetween val="midCat"/>
      </c:valAx>
      <c:valAx>
        <c:axId val="125365632"/>
        <c:scaling>
          <c:orientation val="minMax"/>
        </c:scaling>
        <c:delete val="0"/>
        <c:axPos val="r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Gauss &amp; Error</a:t>
                </a:r>
              </a:p>
            </c:rich>
          </c:tx>
          <c:layout/>
          <c:overlay val="0"/>
        </c:title>
        <c:numFmt formatCode="#,##0.0" sourceLinked="0"/>
        <c:majorTickMark val="out"/>
        <c:minorTickMark val="none"/>
        <c:tickLblPos val="nextTo"/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125364096"/>
        <c:crosses val="max"/>
        <c:crossBetween val="midCat"/>
      </c:valAx>
    </c:plotArea>
    <c:legend>
      <c:legendPos val="r"/>
      <c:layout/>
      <c:overlay val="0"/>
      <c:spPr>
        <a:solidFill>
          <a:schemeClr val="bg1"/>
        </a:solidFill>
        <a:ln>
          <a:solidFill>
            <a:schemeClr val="tx1"/>
          </a:solidFill>
        </a:ln>
      </c:spPr>
      <c:txPr>
        <a:bodyPr/>
        <a:lstStyle/>
        <a:p>
          <a:pPr>
            <a:defRPr sz="775" b="0" i="0" u="none" strike="noStrike" baseline="0">
              <a:solidFill>
                <a:srgbClr val="000000"/>
              </a:solidFill>
              <a:latin typeface="Calibri"/>
              <a:ea typeface="Calibri"/>
              <a:cs typeface="Calibri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000" b="0" i="0" u="none" strike="noStrike" baseline="0">
          <a:solidFill>
            <a:srgbClr val="000000"/>
          </a:solidFill>
          <a:latin typeface="Calibri"/>
          <a:ea typeface="Calibri"/>
          <a:cs typeface="Calibri"/>
        </a:defRPr>
      </a:pPr>
      <a:endParaRPr lang="en-US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800" b="1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r>
              <a:rPr lang="en-US"/>
              <a:t>Row #5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Tosca</c:v>
          </c:tx>
          <c:spPr>
            <a:ln w="28575">
              <a:noFill/>
            </a:ln>
          </c:spPr>
          <c:marker>
            <c:symbol val="diamond"/>
            <c:size val="5"/>
          </c:marker>
          <c:xVal>
            <c:numRef>
              <c:f>'Row 5 Diff'!$A$3:$A$49</c:f>
              <c:numCache>
                <c:formatCode>General</c:formatCode>
                <c:ptCount val="4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</c:numCache>
            </c:numRef>
          </c:xVal>
          <c:yVal>
            <c:numRef>
              <c:f>'Row 5 Diff'!$D$3:$D$53</c:f>
              <c:numCache>
                <c:formatCode>0.0</c:formatCode>
                <c:ptCount val="51"/>
                <c:pt idx="0">
                  <c:v>-148.53402371503799</c:v>
                </c:pt>
                <c:pt idx="1">
                  <c:v>-154.656853834142</c:v>
                </c:pt>
                <c:pt idx="2">
                  <c:v>-154.458621612</c:v>
                </c:pt>
                <c:pt idx="3">
                  <c:v>-145.22661464553801</c:v>
                </c:pt>
                <c:pt idx="4">
                  <c:v>-124.03878236816099</c:v>
                </c:pt>
                <c:pt idx="5">
                  <c:v>-90.629854845816297</c:v>
                </c:pt>
                <c:pt idx="6">
                  <c:v>-45.714559901005899</c:v>
                </c:pt>
                <c:pt idx="7">
                  <c:v>5.9766089506447599</c:v>
                </c:pt>
                <c:pt idx="8">
                  <c:v>59.084178595540401</c:v>
                </c:pt>
                <c:pt idx="9">
                  <c:v>107.148163301203</c:v>
                </c:pt>
                <c:pt idx="10">
                  <c:v>145.43204387139599</c:v>
                </c:pt>
                <c:pt idx="11">
                  <c:v>171.85855448969701</c:v>
                </c:pt>
                <c:pt idx="12">
                  <c:v>187.32470303550599</c:v>
                </c:pt>
                <c:pt idx="13">
                  <c:v>193.747597357275</c:v>
                </c:pt>
                <c:pt idx="14">
                  <c:v>193.96081870721699</c:v>
                </c:pt>
                <c:pt idx="15">
                  <c:v>190.58848915356401</c:v>
                </c:pt>
                <c:pt idx="16">
                  <c:v>186.051852169527</c:v>
                </c:pt>
                <c:pt idx="17">
                  <c:v>180.39783207723701</c:v>
                </c:pt>
                <c:pt idx="18">
                  <c:v>175.65314285135599</c:v>
                </c:pt>
                <c:pt idx="19">
                  <c:v>171.024969161901</c:v>
                </c:pt>
                <c:pt idx="20">
                  <c:v>167.07068999877799</c:v>
                </c:pt>
                <c:pt idx="21">
                  <c:v>163.952546533912</c:v>
                </c:pt>
                <c:pt idx="22">
                  <c:v>161.26110286446499</c:v>
                </c:pt>
                <c:pt idx="23">
                  <c:v>159.05297771023299</c:v>
                </c:pt>
                <c:pt idx="24">
                  <c:v>157.38656037657799</c:v>
                </c:pt>
                <c:pt idx="25">
                  <c:v>156.33715718598401</c:v>
                </c:pt>
                <c:pt idx="26">
                  <c:v>155.85040423778901</c:v>
                </c:pt>
                <c:pt idx="27">
                  <c:v>155.82734788025601</c:v>
                </c:pt>
                <c:pt idx="28">
                  <c:v>156.17830090996799</c:v>
                </c:pt>
                <c:pt idx="29">
                  <c:v>156.65967953834399</c:v>
                </c:pt>
                <c:pt idx="30">
                  <c:v>156.78780335996001</c:v>
                </c:pt>
                <c:pt idx="31">
                  <c:v>155.73350870218499</c:v>
                </c:pt>
                <c:pt idx="32">
                  <c:v>152.910441082424</c:v>
                </c:pt>
                <c:pt idx="33">
                  <c:v>146.515355940169</c:v>
                </c:pt>
                <c:pt idx="34">
                  <c:v>135.62373324873801</c:v>
                </c:pt>
                <c:pt idx="35">
                  <c:v>119.27065437637</c:v>
                </c:pt>
                <c:pt idx="36">
                  <c:v>97.865999494138507</c:v>
                </c:pt>
                <c:pt idx="37">
                  <c:v>71.476544468973799</c:v>
                </c:pt>
                <c:pt idx="38">
                  <c:v>42.764381746523497</c:v>
                </c:pt>
                <c:pt idx="39">
                  <c:v>13.811078354600999</c:v>
                </c:pt>
                <c:pt idx="40">
                  <c:v>-12.478347445676601</c:v>
                </c:pt>
                <c:pt idx="41">
                  <c:v>-34.729148681317596</c:v>
                </c:pt>
                <c:pt idx="42">
                  <c:v>-51.529839917899402</c:v>
                </c:pt>
                <c:pt idx="43">
                  <c:v>-62.984804044347598</c:v>
                </c:pt>
                <c:pt idx="44">
                  <c:v>-69.472469861059494</c:v>
                </c:pt>
                <c:pt idx="45">
                  <c:v>-72.011551676093305</c:v>
                </c:pt>
                <c:pt idx="46">
                  <c:v>-71.457965455551403</c:v>
                </c:pt>
                <c:pt idx="47" formatCode="#,##0.0">
                  <c:v>3688.588574765859</c:v>
                </c:pt>
              </c:numCache>
            </c:numRef>
          </c:yVal>
          <c:smooth val="0"/>
        </c:ser>
        <c:ser>
          <c:idx val="1"/>
          <c:order val="1"/>
          <c:tx>
            <c:v>Measured</c:v>
          </c:tx>
          <c:spPr>
            <a:ln w="28575">
              <a:noFill/>
            </a:ln>
          </c:spPr>
          <c:marker>
            <c:symbol val="diamond"/>
            <c:size val="5"/>
            <c:spPr>
              <a:solidFill>
                <a:srgbClr val="FF0000"/>
              </a:solidFill>
            </c:spPr>
          </c:marker>
          <c:xVal>
            <c:numRef>
              <c:f>'Row 5 Diff'!$A$3:$A$49</c:f>
              <c:numCache>
                <c:formatCode>General</c:formatCode>
                <c:ptCount val="4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</c:numCache>
            </c:numRef>
          </c:xVal>
          <c:yVal>
            <c:numRef>
              <c:f>'Row 5 Diff'!$E$3:$E$53</c:f>
              <c:numCache>
                <c:formatCode>0.0</c:formatCode>
                <c:ptCount val="51"/>
                <c:pt idx="0">
                  <c:v>-143.75</c:v>
                </c:pt>
                <c:pt idx="1">
                  <c:v>-149.44</c:v>
                </c:pt>
                <c:pt idx="2">
                  <c:v>-148.46</c:v>
                </c:pt>
                <c:pt idx="3">
                  <c:v>-138.1</c:v>
                </c:pt>
                <c:pt idx="4">
                  <c:v>-115.81</c:v>
                </c:pt>
                <c:pt idx="5">
                  <c:v>-81.199999999999989</c:v>
                </c:pt>
                <c:pt idx="6">
                  <c:v>-35.6</c:v>
                </c:pt>
                <c:pt idx="7">
                  <c:v>16.559999999999999</c:v>
                </c:pt>
                <c:pt idx="8">
                  <c:v>69.09</c:v>
                </c:pt>
                <c:pt idx="9">
                  <c:v>116.52</c:v>
                </c:pt>
                <c:pt idx="10">
                  <c:v>153.79999999999998</c:v>
                </c:pt>
                <c:pt idx="11">
                  <c:v>178.94</c:v>
                </c:pt>
                <c:pt idx="12">
                  <c:v>192.70999999999998</c:v>
                </c:pt>
                <c:pt idx="13">
                  <c:v>197.71</c:v>
                </c:pt>
                <c:pt idx="14">
                  <c:v>196.58999999999997</c:v>
                </c:pt>
                <c:pt idx="15">
                  <c:v>191.84</c:v>
                </c:pt>
                <c:pt idx="16">
                  <c:v>186.53</c:v>
                </c:pt>
                <c:pt idx="17">
                  <c:v>180.10999999999999</c:v>
                </c:pt>
                <c:pt idx="18">
                  <c:v>174.85999999999999</c:v>
                </c:pt>
                <c:pt idx="19">
                  <c:v>171.69</c:v>
                </c:pt>
                <c:pt idx="20">
                  <c:v>169.55</c:v>
                </c:pt>
                <c:pt idx="21">
                  <c:v>166.65</c:v>
                </c:pt>
                <c:pt idx="22">
                  <c:v>162.02000000000001</c:v>
                </c:pt>
                <c:pt idx="23">
                  <c:v>158.32</c:v>
                </c:pt>
                <c:pt idx="24">
                  <c:v>156.01999999999998</c:v>
                </c:pt>
                <c:pt idx="25">
                  <c:v>154.76999999999998</c:v>
                </c:pt>
                <c:pt idx="26">
                  <c:v>154.35</c:v>
                </c:pt>
                <c:pt idx="27">
                  <c:v>154.6</c:v>
                </c:pt>
                <c:pt idx="28">
                  <c:v>155.47</c:v>
                </c:pt>
                <c:pt idx="29">
                  <c:v>156.88</c:v>
                </c:pt>
                <c:pt idx="30">
                  <c:v>158.57</c:v>
                </c:pt>
                <c:pt idx="31">
                  <c:v>160.03</c:v>
                </c:pt>
                <c:pt idx="32">
                  <c:v>160.38</c:v>
                </c:pt>
                <c:pt idx="33">
                  <c:v>158.29999999999998</c:v>
                </c:pt>
                <c:pt idx="34">
                  <c:v>151.96</c:v>
                </c:pt>
                <c:pt idx="35">
                  <c:v>139.97</c:v>
                </c:pt>
                <c:pt idx="36">
                  <c:v>122.58</c:v>
                </c:pt>
                <c:pt idx="37">
                  <c:v>99.39</c:v>
                </c:pt>
                <c:pt idx="38">
                  <c:v>72.53</c:v>
                </c:pt>
                <c:pt idx="39">
                  <c:v>43.71</c:v>
                </c:pt>
                <c:pt idx="40">
                  <c:v>15.4</c:v>
                </c:pt>
                <c:pt idx="41">
                  <c:v>-9.9799999999999986</c:v>
                </c:pt>
                <c:pt idx="42">
                  <c:v>-30.73</c:v>
                </c:pt>
                <c:pt idx="43">
                  <c:v>-46.15</c:v>
                </c:pt>
                <c:pt idx="44">
                  <c:v>-56.2</c:v>
                </c:pt>
                <c:pt idx="45">
                  <c:v>-61.809999999999995</c:v>
                </c:pt>
                <c:pt idx="46">
                  <c:v>-63.69</c:v>
                </c:pt>
                <c:pt idx="47" formatCode="#,##0.0">
                  <c:v>4045.3300000000004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5745408"/>
        <c:axId val="125755776"/>
      </c:scatterChart>
      <c:scatterChart>
        <c:scatterStyle val="lineMarker"/>
        <c:varyColors val="0"/>
        <c:ser>
          <c:idx val="2"/>
          <c:order val="2"/>
          <c:tx>
            <c:strRef>
              <c:f>'Row 1 Diff'!$F$2</c:f>
              <c:strCache>
                <c:ptCount val="1"/>
                <c:pt idx="0">
                  <c:v>Difference</c:v>
                </c:pt>
              </c:strCache>
            </c:strRef>
          </c:tx>
          <c:marker>
            <c:symbol val="none"/>
          </c:marker>
          <c:xVal>
            <c:numRef>
              <c:f>'Row 5 Diff'!$A$3:$A$49</c:f>
              <c:numCache>
                <c:formatCode>General</c:formatCode>
                <c:ptCount val="4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</c:numCache>
            </c:numRef>
          </c:xVal>
          <c:yVal>
            <c:numRef>
              <c:f>'Row 5 Diff'!$F$3:$F$53</c:f>
              <c:numCache>
                <c:formatCode>0.0</c:formatCode>
                <c:ptCount val="51"/>
                <c:pt idx="0">
                  <c:v>4.7840237150379892</c:v>
                </c:pt>
                <c:pt idx="1">
                  <c:v>5.2168538341420003</c:v>
                </c:pt>
                <c:pt idx="2">
                  <c:v>5.9986216119999938</c:v>
                </c:pt>
                <c:pt idx="3">
                  <c:v>7.1266146455380124</c:v>
                </c:pt>
                <c:pt idx="4">
                  <c:v>8.2287823681609922</c:v>
                </c:pt>
                <c:pt idx="5">
                  <c:v>9.4298548458163083</c:v>
                </c:pt>
                <c:pt idx="6">
                  <c:v>10.114559901005897</c:v>
                </c:pt>
                <c:pt idx="7">
                  <c:v>10.583391049355239</c:v>
                </c:pt>
                <c:pt idx="8">
                  <c:v>10.005821404459603</c:v>
                </c:pt>
                <c:pt idx="9">
                  <c:v>9.3718366987969972</c:v>
                </c:pt>
                <c:pt idx="10">
                  <c:v>8.3679561286039927</c:v>
                </c:pt>
                <c:pt idx="11">
                  <c:v>7.0814455103029843</c:v>
                </c:pt>
                <c:pt idx="12">
                  <c:v>5.385296964493989</c:v>
                </c:pt>
                <c:pt idx="13">
                  <c:v>3.9624026427250101</c:v>
                </c:pt>
                <c:pt idx="14">
                  <c:v>2.6291812927829881</c:v>
                </c:pt>
                <c:pt idx="15">
                  <c:v>1.2515108464359912</c:v>
                </c:pt>
                <c:pt idx="16">
                  <c:v>0.4781478304730058</c:v>
                </c:pt>
                <c:pt idx="17">
                  <c:v>-0.28783207723702731</c:v>
                </c:pt>
                <c:pt idx="18">
                  <c:v>-0.79314285135600926</c:v>
                </c:pt>
                <c:pt idx="19">
                  <c:v>0.66503083809899977</c:v>
                </c:pt>
                <c:pt idx="20">
                  <c:v>2.4793100012220179</c:v>
                </c:pt>
                <c:pt idx="21">
                  <c:v>2.6974534660880067</c:v>
                </c:pt>
                <c:pt idx="22">
                  <c:v>0.75889713553502247</c:v>
                </c:pt>
                <c:pt idx="23">
                  <c:v>-0.73297771023300129</c:v>
                </c:pt>
                <c:pt idx="24">
                  <c:v>-1.3665603765780077</c:v>
                </c:pt>
                <c:pt idx="25">
                  <c:v>-1.5671571859840299</c:v>
                </c:pt>
                <c:pt idx="26">
                  <c:v>-1.500404237789013</c:v>
                </c:pt>
                <c:pt idx="27">
                  <c:v>-1.2273478802560192</c:v>
                </c:pt>
                <c:pt idx="28">
                  <c:v>-0.70830090996798845</c:v>
                </c:pt>
                <c:pt idx="29">
                  <c:v>0.2203204616560015</c:v>
                </c:pt>
                <c:pt idx="30">
                  <c:v>1.7821966400399845</c:v>
                </c:pt>
                <c:pt idx="31">
                  <c:v>4.2964912978150096</c:v>
                </c:pt>
                <c:pt idx="32">
                  <c:v>7.4695589175759949</c:v>
                </c:pt>
                <c:pt idx="33">
                  <c:v>11.784644059830981</c:v>
                </c:pt>
                <c:pt idx="34">
                  <c:v>16.336266751262002</c:v>
                </c:pt>
                <c:pt idx="35">
                  <c:v>20.699345623629995</c:v>
                </c:pt>
                <c:pt idx="36">
                  <c:v>24.714000505861492</c:v>
                </c:pt>
                <c:pt idx="37">
                  <c:v>27.913455531026202</c:v>
                </c:pt>
                <c:pt idx="38">
                  <c:v>29.765618253476504</c:v>
                </c:pt>
                <c:pt idx="39">
                  <c:v>29.898921645399</c:v>
                </c:pt>
                <c:pt idx="40">
                  <c:v>27.878347445676603</c:v>
                </c:pt>
                <c:pt idx="41">
                  <c:v>24.7491486813176</c:v>
                </c:pt>
                <c:pt idx="42">
                  <c:v>20.799839917899401</c:v>
                </c:pt>
                <c:pt idx="43">
                  <c:v>16.834804044347599</c:v>
                </c:pt>
                <c:pt idx="44">
                  <c:v>13.272469861059491</c:v>
                </c:pt>
                <c:pt idx="45">
                  <c:v>10.20155167609331</c:v>
                </c:pt>
                <c:pt idx="46">
                  <c:v>7.7679654555514048</c:v>
                </c:pt>
                <c:pt idx="47" formatCode="#,##0.0">
                  <c:v>356.74142523414071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'Row 1 Diff'!$G$2</c:f>
              <c:strCache>
                <c:ptCount val="1"/>
                <c:pt idx="0">
                  <c:v>Error %</c:v>
                </c:pt>
              </c:strCache>
            </c:strRef>
          </c:tx>
          <c:marker>
            <c:symbol val="none"/>
          </c:marker>
          <c:xVal>
            <c:numRef>
              <c:f>'Row 5 Diff'!$A$3:$A$49</c:f>
              <c:numCache>
                <c:formatCode>General</c:formatCode>
                <c:ptCount val="4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</c:numCache>
            </c:numRef>
          </c:xVal>
          <c:yVal>
            <c:numRef>
              <c:f>'Row 5 Diff'!$G$3:$G$53</c:f>
              <c:numCache>
                <c:formatCode>0.0</c:formatCode>
                <c:ptCount val="51"/>
                <c:pt idx="0">
                  <c:v>-3.3280164974177318</c:v>
                </c:pt>
                <c:pt idx="1">
                  <c:v>-3.4909353815190043</c:v>
                </c:pt>
                <c:pt idx="2">
                  <c:v>-4.0405642004580313</c:v>
                </c:pt>
                <c:pt idx="3">
                  <c:v>-5.160474037319343</c:v>
                </c:pt>
                <c:pt idx="4">
                  <c:v>-7.1054160851057704</c:v>
                </c:pt>
                <c:pt idx="5">
                  <c:v>-11.613121731300874</c:v>
                </c:pt>
                <c:pt idx="6">
                  <c:v>-28.411685115185104</c:v>
                </c:pt>
                <c:pt idx="7">
                  <c:v>63.909366240067875</c:v>
                </c:pt>
                <c:pt idx="8">
                  <c:v>14.482300484092637</c:v>
                </c:pt>
                <c:pt idx="9">
                  <c:v>8.0431142282844128</c:v>
                </c:pt>
                <c:pt idx="10">
                  <c:v>5.4408037247100092</c:v>
                </c:pt>
                <c:pt idx="11">
                  <c:v>3.9574413268710091</c:v>
                </c:pt>
                <c:pt idx="12">
                  <c:v>2.7945083101520365</c:v>
                </c:pt>
                <c:pt idx="13">
                  <c:v>2.0041488254134894</c:v>
                </c:pt>
                <c:pt idx="14">
                  <c:v>1.3373932004593259</c:v>
                </c:pt>
                <c:pt idx="15">
                  <c:v>0.65237220935987872</c:v>
                </c:pt>
                <c:pt idx="16">
                  <c:v>0.25633829972283589</c:v>
                </c:pt>
                <c:pt idx="17">
                  <c:v>-0.15980904849093738</c:v>
                </c:pt>
                <c:pt idx="18">
                  <c:v>-0.45358735637424757</c:v>
                </c:pt>
                <c:pt idx="19">
                  <c:v>0.38734395602481203</c:v>
                </c:pt>
                <c:pt idx="20">
                  <c:v>1.4622884112191199</c:v>
                </c:pt>
                <c:pt idx="21">
                  <c:v>1.6186339430471086</c:v>
                </c:pt>
                <c:pt idx="22">
                  <c:v>0.46839719512098654</c:v>
                </c:pt>
                <c:pt idx="23">
                  <c:v>-0.46297227781265876</c:v>
                </c:pt>
                <c:pt idx="24">
                  <c:v>-0.87588794806948334</c:v>
                </c:pt>
                <c:pt idx="25">
                  <c:v>-1.012571677963449</c:v>
                </c:pt>
                <c:pt idx="26">
                  <c:v>-0.97207919519858321</c:v>
                </c:pt>
                <c:pt idx="27">
                  <c:v>-0.79388608037258679</c:v>
                </c:pt>
                <c:pt idx="28">
                  <c:v>-0.45558687204476001</c:v>
                </c:pt>
                <c:pt idx="29">
                  <c:v>0.14043884603263737</c:v>
                </c:pt>
                <c:pt idx="30">
                  <c:v>1.1239179164028408</c:v>
                </c:pt>
                <c:pt idx="31">
                  <c:v>2.684803660448047</c:v>
                </c:pt>
                <c:pt idx="32">
                  <c:v>4.6574129676867404</c:v>
                </c:pt>
                <c:pt idx="33">
                  <c:v>7.4445003536519154</c:v>
                </c:pt>
                <c:pt idx="34">
                  <c:v>10.750372960819954</c:v>
                </c:pt>
                <c:pt idx="35">
                  <c:v>14.788415820268625</c:v>
                </c:pt>
                <c:pt idx="36">
                  <c:v>20.161527578611103</c:v>
                </c:pt>
                <c:pt idx="37">
                  <c:v>28.084772644155549</c:v>
                </c:pt>
                <c:pt idx="38">
                  <c:v>41.039043504034886</c:v>
                </c:pt>
                <c:pt idx="39">
                  <c:v>68.402932156026068</c:v>
                </c:pt>
                <c:pt idx="40">
                  <c:v>181.02823016673116</c:v>
                </c:pt>
                <c:pt idx="41">
                  <c:v>-247.98746173664932</c:v>
                </c:pt>
                <c:pt idx="42">
                  <c:v>-67.685779101527501</c:v>
                </c:pt>
                <c:pt idx="43">
                  <c:v>-36.478448633472588</c:v>
                </c:pt>
                <c:pt idx="44">
                  <c:v>-23.616494414696604</c:v>
                </c:pt>
                <c:pt idx="45">
                  <c:v>-16.504694509130093</c:v>
                </c:pt>
                <c:pt idx="46">
                  <c:v>-12.196522932252167</c:v>
                </c:pt>
                <c:pt idx="47">
                  <c:v>356.74142523414139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5757696"/>
        <c:axId val="125767680"/>
      </c:scatterChart>
      <c:valAx>
        <c:axId val="125745408"/>
        <c:scaling>
          <c:orientation val="minMax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Probe Location</a:t>
                </a:r>
              </a:p>
            </c:rich>
          </c:tx>
          <c:layout/>
          <c:overlay val="0"/>
        </c:title>
        <c:numFmt formatCode="General" sourceLinked="1"/>
        <c:majorTickMark val="cross"/>
        <c:minorTickMark val="in"/>
        <c:tickLblPos val="nextTo"/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125755776"/>
        <c:crosses val="autoZero"/>
        <c:crossBetween val="midCat"/>
      </c:valAx>
      <c:valAx>
        <c:axId val="125755776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 sz="1000" b="1" i="0" u="none" strike="noStrike" baseline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</a:defRPr>
                </a:pPr>
                <a:r>
                  <a:rPr lang="en-US"/>
                  <a:t>Field Gauss</a:t>
                </a:r>
              </a:p>
            </c:rich>
          </c:tx>
          <c:layout/>
          <c:overlay val="0"/>
        </c:title>
        <c:numFmt formatCode="#,##0" sourceLinked="0"/>
        <c:majorTickMark val="cross"/>
        <c:minorTickMark val="in"/>
        <c:tickLblPos val="nextTo"/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125745408"/>
        <c:crosses val="autoZero"/>
        <c:crossBetween val="midCat"/>
      </c:valAx>
      <c:valAx>
        <c:axId val="12575769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25767680"/>
        <c:crosses val="autoZero"/>
        <c:crossBetween val="midCat"/>
      </c:valAx>
      <c:valAx>
        <c:axId val="125767680"/>
        <c:scaling>
          <c:orientation val="minMax"/>
        </c:scaling>
        <c:delete val="0"/>
        <c:axPos val="r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Gauss &amp; Error</a:t>
                </a:r>
              </a:p>
            </c:rich>
          </c:tx>
          <c:layout/>
          <c:overlay val="0"/>
        </c:title>
        <c:numFmt formatCode="#,##0.0" sourceLinked="0"/>
        <c:majorTickMark val="out"/>
        <c:minorTickMark val="none"/>
        <c:tickLblPos val="nextTo"/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125757696"/>
        <c:crosses val="max"/>
        <c:crossBetween val="midCat"/>
      </c:valAx>
    </c:plotArea>
    <c:legend>
      <c:legendPos val="r"/>
      <c:layout/>
      <c:overlay val="0"/>
      <c:spPr>
        <a:solidFill>
          <a:schemeClr val="bg1"/>
        </a:solidFill>
        <a:ln>
          <a:solidFill>
            <a:schemeClr val="tx1"/>
          </a:solidFill>
        </a:ln>
      </c:spPr>
      <c:txPr>
        <a:bodyPr/>
        <a:lstStyle/>
        <a:p>
          <a:pPr>
            <a:defRPr sz="775" b="0" i="0" u="none" strike="noStrike" baseline="0">
              <a:solidFill>
                <a:srgbClr val="000000"/>
              </a:solidFill>
              <a:latin typeface="Calibri"/>
              <a:ea typeface="Calibri"/>
              <a:cs typeface="Calibri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000" b="0" i="0" u="none" strike="noStrike" baseline="0">
          <a:solidFill>
            <a:srgbClr val="000000"/>
          </a:solidFill>
          <a:latin typeface="Calibri"/>
          <a:ea typeface="Calibri"/>
          <a:cs typeface="Calibri"/>
        </a:defRPr>
      </a:pPr>
      <a:endParaRPr lang="en-US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800" b="1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r>
              <a:rPr lang="en-US"/>
              <a:t>Row #6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Tosca</c:v>
          </c:tx>
          <c:spPr>
            <a:ln w="28575">
              <a:noFill/>
            </a:ln>
          </c:spPr>
          <c:marker>
            <c:symbol val="diamond"/>
            <c:size val="5"/>
          </c:marker>
          <c:xVal>
            <c:numRef>
              <c:f>'Row 6 Diff'!$A$3:$A$49</c:f>
              <c:numCache>
                <c:formatCode>General</c:formatCode>
                <c:ptCount val="4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</c:numCache>
            </c:numRef>
          </c:xVal>
          <c:yVal>
            <c:numRef>
              <c:f>'Row 6 Diff'!$D$3:$D$53</c:f>
              <c:numCache>
                <c:formatCode>0.0</c:formatCode>
                <c:ptCount val="51"/>
                <c:pt idx="0">
                  <c:v>-114.995683106185</c:v>
                </c:pt>
                <c:pt idx="1">
                  <c:v>-117.193164389072</c:v>
                </c:pt>
                <c:pt idx="2">
                  <c:v>-114.317505605489</c:v>
                </c:pt>
                <c:pt idx="3">
                  <c:v>-104.673228096397</c:v>
                </c:pt>
                <c:pt idx="4">
                  <c:v>-87.669332142125498</c:v>
                </c:pt>
                <c:pt idx="5">
                  <c:v>-62.5379932144725</c:v>
                </c:pt>
                <c:pt idx="6">
                  <c:v>-31.1425987708799</c:v>
                </c:pt>
                <c:pt idx="7">
                  <c:v>4.1915080722620699</c:v>
                </c:pt>
                <c:pt idx="8">
                  <c:v>39.701091353366998</c:v>
                </c:pt>
                <c:pt idx="9">
                  <c:v>72.433463845927207</c:v>
                </c:pt>
                <c:pt idx="10">
                  <c:v>99.105660296815003</c:v>
                </c:pt>
                <c:pt idx="11">
                  <c:v>118.805442959709</c:v>
                </c:pt>
                <c:pt idx="12">
                  <c:v>131.207562762355</c:v>
                </c:pt>
                <c:pt idx="13">
                  <c:v>137.99589171702701</c:v>
                </c:pt>
                <c:pt idx="14">
                  <c:v>140.169086396475</c:v>
                </c:pt>
                <c:pt idx="15">
                  <c:v>139.47764428423099</c:v>
                </c:pt>
                <c:pt idx="16">
                  <c:v>137.371458282003</c:v>
                </c:pt>
                <c:pt idx="17">
                  <c:v>134.696017054772</c:v>
                </c:pt>
                <c:pt idx="18">
                  <c:v>131.82858274895099</c:v>
                </c:pt>
                <c:pt idx="19">
                  <c:v>128.99615822308101</c:v>
                </c:pt>
                <c:pt idx="20">
                  <c:v>126.356817448893</c:v>
                </c:pt>
                <c:pt idx="21">
                  <c:v>124.150700932406</c:v>
                </c:pt>
                <c:pt idx="22">
                  <c:v>122.18497844682</c:v>
                </c:pt>
                <c:pt idx="23">
                  <c:v>120.692442277316</c:v>
                </c:pt>
                <c:pt idx="24">
                  <c:v>119.456732681205</c:v>
                </c:pt>
                <c:pt idx="25">
                  <c:v>118.467226026907</c:v>
                </c:pt>
                <c:pt idx="26">
                  <c:v>118.117419059635</c:v>
                </c:pt>
                <c:pt idx="27">
                  <c:v>117.684402104291</c:v>
                </c:pt>
                <c:pt idx="28">
                  <c:v>117.460809046177</c:v>
                </c:pt>
                <c:pt idx="29">
                  <c:v>117.15175504050001</c:v>
                </c:pt>
                <c:pt idx="30">
                  <c:v>116.274978201987</c:v>
                </c:pt>
                <c:pt idx="31">
                  <c:v>114.48950632772799</c:v>
                </c:pt>
                <c:pt idx="32">
                  <c:v>111.379729508374</c:v>
                </c:pt>
                <c:pt idx="33">
                  <c:v>105.757369631727</c:v>
                </c:pt>
                <c:pt idx="34">
                  <c:v>96.988878391947296</c:v>
                </c:pt>
                <c:pt idx="35">
                  <c:v>84.861787090878707</c:v>
                </c:pt>
                <c:pt idx="36">
                  <c:v>69.323479627315294</c:v>
                </c:pt>
                <c:pt idx="37">
                  <c:v>50.9152274868894</c:v>
                </c:pt>
                <c:pt idx="38">
                  <c:v>30.880493733977399</c:v>
                </c:pt>
                <c:pt idx="39">
                  <c:v>10.8236085763268</c:v>
                </c:pt>
                <c:pt idx="40">
                  <c:v>-8.02142899217883</c:v>
                </c:pt>
                <c:pt idx="41">
                  <c:v>-24.283327238808699</c:v>
                </c:pt>
                <c:pt idx="42">
                  <c:v>-37.203269957624499</c:v>
                </c:pt>
                <c:pt idx="43">
                  <c:v>-46.610966045961902</c:v>
                </c:pt>
                <c:pt idx="44">
                  <c:v>-52.553384508247902</c:v>
                </c:pt>
                <c:pt idx="45">
                  <c:v>-55.622033576824499</c:v>
                </c:pt>
                <c:pt idx="46">
                  <c:v>-56.301060141923998</c:v>
                </c:pt>
                <c:pt idx="47" formatCode="#,##0.0">
                  <c:v>2707.360378125044</c:v>
                </c:pt>
              </c:numCache>
            </c:numRef>
          </c:yVal>
          <c:smooth val="0"/>
        </c:ser>
        <c:ser>
          <c:idx val="1"/>
          <c:order val="1"/>
          <c:tx>
            <c:v>Measured</c:v>
          </c:tx>
          <c:spPr>
            <a:ln w="28575">
              <a:noFill/>
            </a:ln>
          </c:spPr>
          <c:marker>
            <c:symbol val="diamond"/>
            <c:size val="5"/>
            <c:spPr>
              <a:solidFill>
                <a:srgbClr val="FF0000"/>
              </a:solidFill>
            </c:spPr>
          </c:marker>
          <c:xVal>
            <c:numRef>
              <c:f>'Row 6 Diff'!$A$3:$A$49</c:f>
              <c:numCache>
                <c:formatCode>General</c:formatCode>
                <c:ptCount val="4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</c:numCache>
            </c:numRef>
          </c:xVal>
          <c:yVal>
            <c:numRef>
              <c:f>'Row 6 Diff'!$E$3:$E$53</c:f>
              <c:numCache>
                <c:formatCode>0.0</c:formatCode>
                <c:ptCount val="51"/>
                <c:pt idx="0">
                  <c:v>-111.79</c:v>
                </c:pt>
                <c:pt idx="1">
                  <c:v>-113.59</c:v>
                </c:pt>
                <c:pt idx="2">
                  <c:v>-110.31</c:v>
                </c:pt>
                <c:pt idx="3">
                  <c:v>-100.41</c:v>
                </c:pt>
                <c:pt idx="4">
                  <c:v>-82.77</c:v>
                </c:pt>
                <c:pt idx="5">
                  <c:v>-57.26</c:v>
                </c:pt>
                <c:pt idx="6">
                  <c:v>-25.35</c:v>
                </c:pt>
                <c:pt idx="7">
                  <c:v>10.220000000000001</c:v>
                </c:pt>
                <c:pt idx="8">
                  <c:v>45.949999999999996</c:v>
                </c:pt>
                <c:pt idx="9">
                  <c:v>78.350000000000009</c:v>
                </c:pt>
                <c:pt idx="10">
                  <c:v>104.67</c:v>
                </c:pt>
                <c:pt idx="11">
                  <c:v>123.74000000000001</c:v>
                </c:pt>
                <c:pt idx="12">
                  <c:v>135.64000000000001</c:v>
                </c:pt>
                <c:pt idx="13">
                  <c:v>141.55000000000001</c:v>
                </c:pt>
                <c:pt idx="14">
                  <c:v>143.18</c:v>
                </c:pt>
                <c:pt idx="15">
                  <c:v>141.78</c:v>
                </c:pt>
                <c:pt idx="16">
                  <c:v>139.83000000000001</c:v>
                </c:pt>
                <c:pt idx="17">
                  <c:v>135.85</c:v>
                </c:pt>
                <c:pt idx="18">
                  <c:v>132.59</c:v>
                </c:pt>
                <c:pt idx="19">
                  <c:v>129.75</c:v>
                </c:pt>
                <c:pt idx="20">
                  <c:v>127.53999999999999</c:v>
                </c:pt>
                <c:pt idx="21">
                  <c:v>125.25</c:v>
                </c:pt>
                <c:pt idx="22">
                  <c:v>122.83</c:v>
                </c:pt>
                <c:pt idx="23">
                  <c:v>120.7</c:v>
                </c:pt>
                <c:pt idx="24">
                  <c:v>119.25</c:v>
                </c:pt>
                <c:pt idx="25">
                  <c:v>118.35</c:v>
                </c:pt>
                <c:pt idx="26">
                  <c:v>118.03</c:v>
                </c:pt>
                <c:pt idx="27">
                  <c:v>118.06</c:v>
                </c:pt>
                <c:pt idx="28">
                  <c:v>118.45</c:v>
                </c:pt>
                <c:pt idx="29">
                  <c:v>119.1</c:v>
                </c:pt>
                <c:pt idx="30">
                  <c:v>119.66</c:v>
                </c:pt>
                <c:pt idx="31">
                  <c:v>119.85</c:v>
                </c:pt>
                <c:pt idx="32">
                  <c:v>118.86</c:v>
                </c:pt>
                <c:pt idx="33">
                  <c:v>115.91</c:v>
                </c:pt>
                <c:pt idx="34">
                  <c:v>110.25999999999999</c:v>
                </c:pt>
                <c:pt idx="35">
                  <c:v>101.13</c:v>
                </c:pt>
                <c:pt idx="36">
                  <c:v>88.35</c:v>
                </c:pt>
                <c:pt idx="37">
                  <c:v>72.069999999999993</c:v>
                </c:pt>
                <c:pt idx="38">
                  <c:v>52.91</c:v>
                </c:pt>
                <c:pt idx="39">
                  <c:v>32.910000000000004</c:v>
                </c:pt>
                <c:pt idx="40">
                  <c:v>12.97</c:v>
                </c:pt>
                <c:pt idx="41">
                  <c:v>-5.33</c:v>
                </c:pt>
                <c:pt idx="42">
                  <c:v>-20.81</c:v>
                </c:pt>
                <c:pt idx="43">
                  <c:v>-32.82</c:v>
                </c:pt>
                <c:pt idx="44">
                  <c:v>-41.300000000000004</c:v>
                </c:pt>
                <c:pt idx="45">
                  <c:v>-46.309999999999995</c:v>
                </c:pt>
                <c:pt idx="46">
                  <c:v>-49.1</c:v>
                </c:pt>
                <c:pt idx="47" formatCode="#,##0.0">
                  <c:v>2987.92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5815424"/>
        <c:axId val="125825792"/>
      </c:scatterChart>
      <c:scatterChart>
        <c:scatterStyle val="lineMarker"/>
        <c:varyColors val="0"/>
        <c:ser>
          <c:idx val="2"/>
          <c:order val="2"/>
          <c:tx>
            <c:strRef>
              <c:f>'Row 1 Diff'!$F$2</c:f>
              <c:strCache>
                <c:ptCount val="1"/>
                <c:pt idx="0">
                  <c:v>Difference</c:v>
                </c:pt>
              </c:strCache>
            </c:strRef>
          </c:tx>
          <c:marker>
            <c:symbol val="none"/>
          </c:marker>
          <c:xVal>
            <c:numRef>
              <c:f>'Row 6 Diff'!$A$3:$A$49</c:f>
              <c:numCache>
                <c:formatCode>General</c:formatCode>
                <c:ptCount val="4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</c:numCache>
            </c:numRef>
          </c:xVal>
          <c:yVal>
            <c:numRef>
              <c:f>'Row 6 Diff'!$F$3:$F$53</c:f>
              <c:numCache>
                <c:formatCode>0.0</c:formatCode>
                <c:ptCount val="51"/>
                <c:pt idx="0">
                  <c:v>3.205683106184992</c:v>
                </c:pt>
                <c:pt idx="1">
                  <c:v>3.603164389071992</c:v>
                </c:pt>
                <c:pt idx="2">
                  <c:v>4.0075056054890013</c:v>
                </c:pt>
                <c:pt idx="3">
                  <c:v>4.2632280963970004</c:v>
                </c:pt>
                <c:pt idx="4">
                  <c:v>4.8993321421255018</c:v>
                </c:pt>
                <c:pt idx="5">
                  <c:v>5.2779932144725024</c:v>
                </c:pt>
                <c:pt idx="6">
                  <c:v>5.7925987708798985</c:v>
                </c:pt>
                <c:pt idx="7">
                  <c:v>6.0284919277379307</c:v>
                </c:pt>
                <c:pt idx="8">
                  <c:v>6.2489086466329979</c:v>
                </c:pt>
                <c:pt idx="9">
                  <c:v>5.9165361540728014</c:v>
                </c:pt>
                <c:pt idx="10">
                  <c:v>5.5643397031849986</c:v>
                </c:pt>
                <c:pt idx="11">
                  <c:v>4.9345570402910113</c:v>
                </c:pt>
                <c:pt idx="12">
                  <c:v>4.4324372376450185</c:v>
                </c:pt>
                <c:pt idx="13">
                  <c:v>3.5541082829730044</c:v>
                </c:pt>
                <c:pt idx="14">
                  <c:v>3.0109136035250117</c:v>
                </c:pt>
                <c:pt idx="15">
                  <c:v>2.3023557157690107</c:v>
                </c:pt>
                <c:pt idx="16">
                  <c:v>2.4585417179970079</c:v>
                </c:pt>
                <c:pt idx="17">
                  <c:v>1.1539829452279946</c:v>
                </c:pt>
                <c:pt idx="18">
                  <c:v>0.7614172510490107</c:v>
                </c:pt>
                <c:pt idx="19">
                  <c:v>0.75384177691898913</c:v>
                </c:pt>
                <c:pt idx="20">
                  <c:v>1.1831825511069951</c:v>
                </c:pt>
                <c:pt idx="21">
                  <c:v>1.0992990675940035</c:v>
                </c:pt>
                <c:pt idx="22">
                  <c:v>0.64502155318000121</c:v>
                </c:pt>
                <c:pt idx="23">
                  <c:v>7.5577226839982359E-3</c:v>
                </c:pt>
                <c:pt idx="24">
                  <c:v>-0.20673268120499699</c:v>
                </c:pt>
                <c:pt idx="25">
                  <c:v>-0.11722602690700512</c:v>
                </c:pt>
                <c:pt idx="26">
                  <c:v>-8.7419059634996188E-2</c:v>
                </c:pt>
                <c:pt idx="27">
                  <c:v>0.37559789570900648</c:v>
                </c:pt>
                <c:pt idx="28">
                  <c:v>0.98919095382299815</c:v>
                </c:pt>
                <c:pt idx="29">
                  <c:v>1.9482449594999878</c:v>
                </c:pt>
                <c:pt idx="30">
                  <c:v>3.3850217980129997</c:v>
                </c:pt>
                <c:pt idx="31">
                  <c:v>5.3604936722719998</c:v>
                </c:pt>
                <c:pt idx="32">
                  <c:v>7.4802704916260012</c:v>
                </c:pt>
                <c:pt idx="33">
                  <c:v>10.152630368272995</c:v>
                </c:pt>
                <c:pt idx="34">
                  <c:v>13.271121608052695</c:v>
                </c:pt>
                <c:pt idx="35">
                  <c:v>16.268212909121289</c:v>
                </c:pt>
                <c:pt idx="36">
                  <c:v>19.026520372684701</c:v>
                </c:pt>
                <c:pt idx="37">
                  <c:v>21.154772513110593</c:v>
                </c:pt>
                <c:pt idx="38">
                  <c:v>22.029506266022597</c:v>
                </c:pt>
                <c:pt idx="39">
                  <c:v>22.086391423673206</c:v>
                </c:pt>
                <c:pt idx="40">
                  <c:v>20.991428992178832</c:v>
                </c:pt>
                <c:pt idx="41">
                  <c:v>18.953327238808697</c:v>
                </c:pt>
                <c:pt idx="42">
                  <c:v>16.393269957624501</c:v>
                </c:pt>
                <c:pt idx="43">
                  <c:v>13.790966045961902</c:v>
                </c:pt>
                <c:pt idx="44">
                  <c:v>11.253384508247898</c:v>
                </c:pt>
                <c:pt idx="45">
                  <c:v>9.3120335768245042</c:v>
                </c:pt>
                <c:pt idx="46">
                  <c:v>7.2010601419239961</c:v>
                </c:pt>
                <c:pt idx="47" formatCode="#,##0.0">
                  <c:v>280.55962187495675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'Row 1 Diff'!$G$2</c:f>
              <c:strCache>
                <c:ptCount val="1"/>
                <c:pt idx="0">
                  <c:v>Error %</c:v>
                </c:pt>
              </c:strCache>
            </c:strRef>
          </c:tx>
          <c:marker>
            <c:symbol val="none"/>
          </c:marker>
          <c:xVal>
            <c:numRef>
              <c:f>'Row 6 Diff'!$A$3:$A$49</c:f>
              <c:numCache>
                <c:formatCode>General</c:formatCode>
                <c:ptCount val="4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</c:numCache>
            </c:numRef>
          </c:xVal>
          <c:yVal>
            <c:numRef>
              <c:f>'Row 6 Diff'!$G$3:$G$53</c:f>
              <c:numCache>
                <c:formatCode>0.0</c:formatCode>
                <c:ptCount val="51"/>
                <c:pt idx="0">
                  <c:v>-2.8675937974639876</c:v>
                </c:pt>
                <c:pt idx="1">
                  <c:v>-3.1720788705625425</c:v>
                </c:pt>
                <c:pt idx="2">
                  <c:v>-3.6329486043776642</c:v>
                </c:pt>
                <c:pt idx="3">
                  <c:v>-4.2458202334398969</c:v>
                </c:pt>
                <c:pt idx="4">
                  <c:v>-5.9192124466902287</c:v>
                </c:pt>
                <c:pt idx="5">
                  <c:v>-9.2175920616005982</c:v>
                </c:pt>
                <c:pt idx="6">
                  <c:v>-22.850488248046936</c:v>
                </c:pt>
                <c:pt idx="7">
                  <c:v>58.987200858492471</c:v>
                </c:pt>
                <c:pt idx="8">
                  <c:v>13.599365933912946</c:v>
                </c:pt>
                <c:pt idx="9">
                  <c:v>7.5514181928178701</c:v>
                </c:pt>
                <c:pt idx="10">
                  <c:v>5.316078822188782</c:v>
                </c:pt>
                <c:pt idx="11">
                  <c:v>3.9878430905859146</c:v>
                </c:pt>
                <c:pt idx="12">
                  <c:v>3.2677950734628562</c:v>
                </c:pt>
                <c:pt idx="13">
                  <c:v>2.5108500762790564</c:v>
                </c:pt>
                <c:pt idx="14">
                  <c:v>2.1028869978523619</c:v>
                </c:pt>
                <c:pt idx="15">
                  <c:v>1.6238931554302516</c:v>
                </c:pt>
                <c:pt idx="16">
                  <c:v>1.7582362282750539</c:v>
                </c:pt>
                <c:pt idx="17">
                  <c:v>0.84945376903054448</c:v>
                </c:pt>
                <c:pt idx="18">
                  <c:v>0.57426446266612163</c:v>
                </c:pt>
                <c:pt idx="19">
                  <c:v>0.58099558914758309</c:v>
                </c:pt>
                <c:pt idx="20">
                  <c:v>0.9276952729394663</c:v>
                </c:pt>
                <c:pt idx="21">
                  <c:v>0.87768388630259753</c:v>
                </c:pt>
                <c:pt idx="22">
                  <c:v>0.52513356116583998</c:v>
                </c:pt>
                <c:pt idx="23">
                  <c:v>6.2615763744807264E-3</c:v>
                </c:pt>
                <c:pt idx="24">
                  <c:v>-0.17336073895597234</c:v>
                </c:pt>
                <c:pt idx="25">
                  <c:v>-9.9050297344322039E-2</c:v>
                </c:pt>
                <c:pt idx="26">
                  <c:v>-7.4065118728286194E-2</c:v>
                </c:pt>
                <c:pt idx="27">
                  <c:v>0.31814153456632771</c:v>
                </c:pt>
                <c:pt idx="28">
                  <c:v>0.8351126667986476</c:v>
                </c:pt>
                <c:pt idx="29">
                  <c:v>1.6358060113350024</c:v>
                </c:pt>
                <c:pt idx="30">
                  <c:v>2.8288666204354005</c:v>
                </c:pt>
                <c:pt idx="31">
                  <c:v>4.4726688963471002</c:v>
                </c:pt>
                <c:pt idx="32">
                  <c:v>6.2933455255140505</c:v>
                </c:pt>
                <c:pt idx="33">
                  <c:v>8.7590633838952581</c:v>
                </c:pt>
                <c:pt idx="34">
                  <c:v>12.036206791268544</c:v>
                </c:pt>
                <c:pt idx="35">
                  <c:v>16.086436180284082</c:v>
                </c:pt>
                <c:pt idx="36">
                  <c:v>21.535393743842334</c:v>
                </c:pt>
                <c:pt idx="37">
                  <c:v>29.353090763300393</c:v>
                </c:pt>
                <c:pt idx="38">
                  <c:v>41.635808478591194</c:v>
                </c:pt>
                <c:pt idx="39">
                  <c:v>67.111490196515362</c:v>
                </c:pt>
                <c:pt idx="40">
                  <c:v>161.84602152797865</c:v>
                </c:pt>
                <c:pt idx="41">
                  <c:v>-355.59713393637333</c:v>
                </c:pt>
                <c:pt idx="42">
                  <c:v>-78.775924832409899</c:v>
                </c:pt>
                <c:pt idx="43">
                  <c:v>-42.020006233887571</c:v>
                </c:pt>
                <c:pt idx="44">
                  <c:v>-27.247904378324208</c:v>
                </c:pt>
                <c:pt idx="45">
                  <c:v>-20.108040545939332</c:v>
                </c:pt>
                <c:pt idx="46">
                  <c:v>-14.66611026868431</c:v>
                </c:pt>
                <c:pt idx="47">
                  <c:v>280.55962187495606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5827712"/>
        <c:axId val="125833600"/>
      </c:scatterChart>
      <c:valAx>
        <c:axId val="125815424"/>
        <c:scaling>
          <c:orientation val="minMax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Probe Location</a:t>
                </a:r>
              </a:p>
            </c:rich>
          </c:tx>
          <c:layout/>
          <c:overlay val="0"/>
        </c:title>
        <c:numFmt formatCode="General" sourceLinked="1"/>
        <c:majorTickMark val="cross"/>
        <c:minorTickMark val="in"/>
        <c:tickLblPos val="nextTo"/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125825792"/>
        <c:crosses val="autoZero"/>
        <c:crossBetween val="midCat"/>
      </c:valAx>
      <c:valAx>
        <c:axId val="125825792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 sz="1000" b="1" i="0" u="none" strike="noStrike" baseline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</a:defRPr>
                </a:pPr>
                <a:r>
                  <a:rPr lang="en-US"/>
                  <a:t>Field Gauss</a:t>
                </a:r>
              </a:p>
            </c:rich>
          </c:tx>
          <c:layout/>
          <c:overlay val="0"/>
        </c:title>
        <c:numFmt formatCode="#,##0" sourceLinked="0"/>
        <c:majorTickMark val="cross"/>
        <c:minorTickMark val="in"/>
        <c:tickLblPos val="nextTo"/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125815424"/>
        <c:crosses val="autoZero"/>
        <c:crossBetween val="midCat"/>
      </c:valAx>
      <c:valAx>
        <c:axId val="12582771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25833600"/>
        <c:crosses val="autoZero"/>
        <c:crossBetween val="midCat"/>
      </c:valAx>
      <c:valAx>
        <c:axId val="125833600"/>
        <c:scaling>
          <c:orientation val="minMax"/>
        </c:scaling>
        <c:delete val="0"/>
        <c:axPos val="r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Gauss &amp; Error</a:t>
                </a:r>
              </a:p>
            </c:rich>
          </c:tx>
          <c:layout/>
          <c:overlay val="0"/>
        </c:title>
        <c:numFmt formatCode="#,##0.0" sourceLinked="0"/>
        <c:majorTickMark val="out"/>
        <c:minorTickMark val="none"/>
        <c:tickLblPos val="nextTo"/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125827712"/>
        <c:crosses val="max"/>
        <c:crossBetween val="midCat"/>
      </c:valAx>
    </c:plotArea>
    <c:legend>
      <c:legendPos val="r"/>
      <c:layout/>
      <c:overlay val="0"/>
      <c:spPr>
        <a:solidFill>
          <a:schemeClr val="bg1"/>
        </a:solidFill>
        <a:ln>
          <a:solidFill>
            <a:schemeClr val="tx1"/>
          </a:solidFill>
        </a:ln>
      </c:spPr>
      <c:txPr>
        <a:bodyPr/>
        <a:lstStyle/>
        <a:p>
          <a:pPr>
            <a:defRPr sz="775" b="0" i="0" u="none" strike="noStrike" baseline="0">
              <a:solidFill>
                <a:srgbClr val="000000"/>
              </a:solidFill>
              <a:latin typeface="Calibri"/>
              <a:ea typeface="Calibri"/>
              <a:cs typeface="Calibri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000" b="0" i="0" u="none" strike="noStrike" baseline="0">
          <a:solidFill>
            <a:srgbClr val="000000"/>
          </a:solidFill>
          <a:latin typeface="Calibri"/>
          <a:ea typeface="Calibri"/>
          <a:cs typeface="Calibri"/>
        </a:defRPr>
      </a:pPr>
      <a:endParaRPr lang="en-US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800" b="1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r>
              <a:rPr lang="en-US"/>
              <a:t>HB Stray Field Measurment at 4000A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Row 6</c:v>
          </c:tx>
          <c:spPr>
            <a:ln w="28575">
              <a:noFill/>
            </a:ln>
          </c:spPr>
          <c:xVal>
            <c:numRef>
              <c:f>'Map data'!$D$8:$D$54</c:f>
              <c:numCache>
                <c:formatCode>0</c:formatCode>
                <c:ptCount val="4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</c:numCache>
            </c:numRef>
          </c:xVal>
          <c:yVal>
            <c:numRef>
              <c:f>'Map data'!$E$8:$E$54</c:f>
              <c:numCache>
                <c:formatCode>0.0000</c:formatCode>
                <c:ptCount val="47"/>
                <c:pt idx="0">
                  <c:v>-0.24537</c:v>
                </c:pt>
                <c:pt idx="1">
                  <c:v>-0.23294000000000001</c:v>
                </c:pt>
                <c:pt idx="2">
                  <c:v>-0.20130999999999999</c:v>
                </c:pt>
                <c:pt idx="3">
                  <c:v>-0.14474000000000001</c:v>
                </c:pt>
                <c:pt idx="4">
                  <c:v>-6.0389999999999999E-2</c:v>
                </c:pt>
                <c:pt idx="5">
                  <c:v>5.253E-2</c:v>
                </c:pt>
                <c:pt idx="6">
                  <c:v>0.18828</c:v>
                </c:pt>
                <c:pt idx="7">
                  <c:v>0.33710000000000001</c:v>
                </c:pt>
                <c:pt idx="8">
                  <c:v>0.48520999999999997</c:v>
                </c:pt>
                <c:pt idx="9">
                  <c:v>0.62060999999999999</c:v>
                </c:pt>
                <c:pt idx="10">
                  <c:v>0.73145000000000004</c:v>
                </c:pt>
                <c:pt idx="11">
                  <c:v>0.81296999999999997</c:v>
                </c:pt>
                <c:pt idx="12">
                  <c:v>0.86439999999999995</c:v>
                </c:pt>
                <c:pt idx="13">
                  <c:v>0.88932999999999995</c:v>
                </c:pt>
                <c:pt idx="14">
                  <c:v>0.89427000000000001</c:v>
                </c:pt>
                <c:pt idx="15">
                  <c:v>0.88439000000000001</c:v>
                </c:pt>
                <c:pt idx="16">
                  <c:v>0.86665999999999999</c:v>
                </c:pt>
                <c:pt idx="17">
                  <c:v>0.84570999999999996</c:v>
                </c:pt>
                <c:pt idx="18">
                  <c:v>0.82435999999999998</c:v>
                </c:pt>
                <c:pt idx="19">
                  <c:v>0.80483000000000005</c:v>
                </c:pt>
                <c:pt idx="20">
                  <c:v>0.78900999999999999</c:v>
                </c:pt>
                <c:pt idx="21">
                  <c:v>0.77568999999999999</c:v>
                </c:pt>
                <c:pt idx="22">
                  <c:v>0.76520999999999995</c:v>
                </c:pt>
                <c:pt idx="23">
                  <c:v>0.75848000000000004</c:v>
                </c:pt>
                <c:pt idx="24">
                  <c:v>0.75622</c:v>
                </c:pt>
                <c:pt idx="25">
                  <c:v>0.75824000000000003</c:v>
                </c:pt>
                <c:pt idx="26">
                  <c:v>0.76393</c:v>
                </c:pt>
                <c:pt idx="27">
                  <c:v>0.77181</c:v>
                </c:pt>
                <c:pt idx="28">
                  <c:v>0.78120999999999996</c:v>
                </c:pt>
                <c:pt idx="29">
                  <c:v>0.79091999999999996</c:v>
                </c:pt>
                <c:pt idx="30">
                  <c:v>0.79808000000000001</c:v>
                </c:pt>
                <c:pt idx="31">
                  <c:v>0.80198999999999998</c:v>
                </c:pt>
                <c:pt idx="32">
                  <c:v>0.79566999999999999</c:v>
                </c:pt>
                <c:pt idx="33">
                  <c:v>0.77878999999999998</c:v>
                </c:pt>
                <c:pt idx="34">
                  <c:v>0.74766999999999995</c:v>
                </c:pt>
                <c:pt idx="35">
                  <c:v>0.69952999999999999</c:v>
                </c:pt>
                <c:pt idx="36">
                  <c:v>0.63529000000000002</c:v>
                </c:pt>
                <c:pt idx="37">
                  <c:v>0.55630000000000002</c:v>
                </c:pt>
                <c:pt idx="38">
                  <c:v>0.46615000000000001</c:v>
                </c:pt>
                <c:pt idx="39">
                  <c:v>0.37223000000000001</c:v>
                </c:pt>
                <c:pt idx="40">
                  <c:v>0.27906999999999998</c:v>
                </c:pt>
                <c:pt idx="41">
                  <c:v>0.19273999999999999</c:v>
                </c:pt>
                <c:pt idx="42">
                  <c:v>0.11704000000000001</c:v>
                </c:pt>
                <c:pt idx="43">
                  <c:v>5.5370000000000003E-2</c:v>
                </c:pt>
                <c:pt idx="44">
                  <c:v>7.5700000000000003E-3</c:v>
                </c:pt>
                <c:pt idx="45">
                  <c:v>-2.725E-2</c:v>
                </c:pt>
                <c:pt idx="46">
                  <c:v>-5.1249999999999997E-2</c:v>
                </c:pt>
              </c:numCache>
            </c:numRef>
          </c:yVal>
          <c:smooth val="0"/>
        </c:ser>
        <c:ser>
          <c:idx val="2"/>
          <c:order val="1"/>
          <c:tx>
            <c:v>Row 5</c:v>
          </c:tx>
          <c:spPr>
            <a:ln w="28575">
              <a:noFill/>
            </a:ln>
          </c:spPr>
          <c:xVal>
            <c:numRef>
              <c:f>'Map data'!$D$8:$D$54</c:f>
              <c:numCache>
                <c:formatCode>0</c:formatCode>
                <c:ptCount val="4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</c:numCache>
            </c:numRef>
          </c:xVal>
          <c:yVal>
            <c:numRef>
              <c:f>'Map data'!$G$8:$G$54</c:f>
              <c:numCache>
                <c:formatCode>0.0000</c:formatCode>
                <c:ptCount val="47"/>
                <c:pt idx="0">
                  <c:v>-0.33760000000000001</c:v>
                </c:pt>
                <c:pt idx="1">
                  <c:v>-0.33406000000000002</c:v>
                </c:pt>
                <c:pt idx="2">
                  <c:v>-0.30575999999999998</c:v>
                </c:pt>
                <c:pt idx="3">
                  <c:v>-0.24256</c:v>
                </c:pt>
                <c:pt idx="4">
                  <c:v>-0.13668</c:v>
                </c:pt>
                <c:pt idx="5">
                  <c:v>1.383E-2</c:v>
                </c:pt>
                <c:pt idx="6">
                  <c:v>0.20266999999999999</c:v>
                </c:pt>
                <c:pt idx="7">
                  <c:v>0.41467999999999999</c:v>
                </c:pt>
                <c:pt idx="8">
                  <c:v>0.63007999999999997</c:v>
                </c:pt>
                <c:pt idx="9">
                  <c:v>0.82428999999999997</c:v>
                </c:pt>
                <c:pt idx="10">
                  <c:v>0.97950000000000004</c:v>
                </c:pt>
                <c:pt idx="11">
                  <c:v>1.08657</c:v>
                </c:pt>
                <c:pt idx="12">
                  <c:v>1.1480900000000001</c:v>
                </c:pt>
                <c:pt idx="13">
                  <c:v>1.16903</c:v>
                </c:pt>
                <c:pt idx="14">
                  <c:v>1.16246</c:v>
                </c:pt>
                <c:pt idx="15">
                  <c:v>1.1374899999999999</c:v>
                </c:pt>
                <c:pt idx="16">
                  <c:v>1.1050599999999999</c:v>
                </c:pt>
                <c:pt idx="17">
                  <c:v>1.06992</c:v>
                </c:pt>
                <c:pt idx="18">
                  <c:v>1.0369900000000001</c:v>
                </c:pt>
                <c:pt idx="19">
                  <c:v>1.00949</c:v>
                </c:pt>
                <c:pt idx="20">
                  <c:v>0.98890999999999996</c:v>
                </c:pt>
                <c:pt idx="21">
                  <c:v>0.97202</c:v>
                </c:pt>
                <c:pt idx="22">
                  <c:v>0.95457000000000003</c:v>
                </c:pt>
                <c:pt idx="23">
                  <c:v>0.94579999999999997</c:v>
                </c:pt>
                <c:pt idx="24">
                  <c:v>0.94025999999999998</c:v>
                </c:pt>
                <c:pt idx="25">
                  <c:v>0.94386000000000003</c:v>
                </c:pt>
                <c:pt idx="26">
                  <c:v>0.9516</c:v>
                </c:pt>
                <c:pt idx="27">
                  <c:v>0.96382000000000001</c:v>
                </c:pt>
                <c:pt idx="28">
                  <c:v>0.97933000000000003</c:v>
                </c:pt>
                <c:pt idx="29">
                  <c:v>0.99478999999999995</c:v>
                </c:pt>
                <c:pt idx="30">
                  <c:v>1.00959</c:v>
                </c:pt>
                <c:pt idx="31">
                  <c:v>1.0184599999999999</c:v>
                </c:pt>
                <c:pt idx="32">
                  <c:v>1.01841</c:v>
                </c:pt>
                <c:pt idx="33">
                  <c:v>1.0028300000000001</c:v>
                </c:pt>
                <c:pt idx="34">
                  <c:v>0.96784999999999999</c:v>
                </c:pt>
                <c:pt idx="35">
                  <c:v>0.90615999999999997</c:v>
                </c:pt>
                <c:pt idx="36">
                  <c:v>0.82057999999999998</c:v>
                </c:pt>
                <c:pt idx="37">
                  <c:v>0.71179999999999999</c:v>
                </c:pt>
                <c:pt idx="38">
                  <c:v>0.58633999999999997</c:v>
                </c:pt>
                <c:pt idx="39">
                  <c:v>0.45574999999999999</c:v>
                </c:pt>
                <c:pt idx="40">
                  <c:v>0.32780999999999999</c:v>
                </c:pt>
                <c:pt idx="41">
                  <c:v>0.21092</c:v>
                </c:pt>
                <c:pt idx="42">
                  <c:v>0.11205</c:v>
                </c:pt>
                <c:pt idx="43">
                  <c:v>3.4860000000000002E-2</c:v>
                </c:pt>
                <c:pt idx="44">
                  <c:v>-2.3480000000000001E-2</c:v>
                </c:pt>
                <c:pt idx="45">
                  <c:v>-6.2880000000000005E-2</c:v>
                </c:pt>
                <c:pt idx="46">
                  <c:v>-8.7609999999999993E-2</c:v>
                </c:pt>
              </c:numCache>
            </c:numRef>
          </c:yVal>
          <c:smooth val="0"/>
        </c:ser>
        <c:ser>
          <c:idx val="4"/>
          <c:order val="2"/>
          <c:tx>
            <c:v>Row 4</c:v>
          </c:tx>
          <c:spPr>
            <a:ln w="28575">
              <a:noFill/>
            </a:ln>
          </c:spPr>
          <c:xVal>
            <c:numRef>
              <c:f>'Map data'!$D$8:$D$54</c:f>
              <c:numCache>
                <c:formatCode>0</c:formatCode>
                <c:ptCount val="4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</c:numCache>
            </c:numRef>
          </c:xVal>
          <c:yVal>
            <c:numRef>
              <c:f>'Map data'!$I$8:$I$54</c:f>
              <c:numCache>
                <c:formatCode>0.0000</c:formatCode>
                <c:ptCount val="47"/>
                <c:pt idx="0">
                  <c:v>-0.46443000000000001</c:v>
                </c:pt>
                <c:pt idx="1">
                  <c:v>-0.48065000000000002</c:v>
                </c:pt>
                <c:pt idx="2">
                  <c:v>-0.46538000000000002</c:v>
                </c:pt>
                <c:pt idx="3">
                  <c:v>-0.40432000000000001</c:v>
                </c:pt>
                <c:pt idx="4">
                  <c:v>-0.27767999999999998</c:v>
                </c:pt>
                <c:pt idx="5">
                  <c:v>-8.0110000000000001E-2</c:v>
                </c:pt>
                <c:pt idx="6">
                  <c:v>0.18681</c:v>
                </c:pt>
                <c:pt idx="7">
                  <c:v>0.49869000000000002</c:v>
                </c:pt>
                <c:pt idx="8">
                  <c:v>0.81886999999999999</c:v>
                </c:pt>
                <c:pt idx="9">
                  <c:v>1.10669</c:v>
                </c:pt>
                <c:pt idx="10">
                  <c:v>1.32881</c:v>
                </c:pt>
                <c:pt idx="11">
                  <c:v>1.47221</c:v>
                </c:pt>
                <c:pt idx="12">
                  <c:v>1.54173</c:v>
                </c:pt>
                <c:pt idx="13">
                  <c:v>1.55257</c:v>
                </c:pt>
                <c:pt idx="14">
                  <c:v>1.5241199999999999</c:v>
                </c:pt>
                <c:pt idx="15">
                  <c:v>1.4760599999999999</c:v>
                </c:pt>
                <c:pt idx="16">
                  <c:v>1.4202900000000001</c:v>
                </c:pt>
                <c:pt idx="17">
                  <c:v>1.3648400000000001</c:v>
                </c:pt>
                <c:pt idx="18">
                  <c:v>1.3161799999999999</c:v>
                </c:pt>
                <c:pt idx="19">
                  <c:v>1.27728</c:v>
                </c:pt>
                <c:pt idx="20">
                  <c:v>1.2526600000000001</c:v>
                </c:pt>
                <c:pt idx="21">
                  <c:v>1.23001</c:v>
                </c:pt>
                <c:pt idx="22">
                  <c:v>1.2032400000000001</c:v>
                </c:pt>
                <c:pt idx="23">
                  <c:v>1.18743</c:v>
                </c:pt>
                <c:pt idx="24">
                  <c:v>1.1831100000000001</c:v>
                </c:pt>
                <c:pt idx="25">
                  <c:v>1.1867700000000001</c:v>
                </c:pt>
                <c:pt idx="26">
                  <c:v>1.1986399999999999</c:v>
                </c:pt>
                <c:pt idx="27">
                  <c:v>1.21688</c:v>
                </c:pt>
                <c:pt idx="28">
                  <c:v>1.23895</c:v>
                </c:pt>
                <c:pt idx="29">
                  <c:v>1.26501</c:v>
                </c:pt>
                <c:pt idx="30">
                  <c:v>1.28962</c:v>
                </c:pt>
                <c:pt idx="31">
                  <c:v>1.3096099999999999</c:v>
                </c:pt>
                <c:pt idx="32">
                  <c:v>1.3210900000000001</c:v>
                </c:pt>
                <c:pt idx="33">
                  <c:v>1.31151</c:v>
                </c:pt>
                <c:pt idx="34">
                  <c:v>1.27217</c:v>
                </c:pt>
                <c:pt idx="35">
                  <c:v>1.19557</c:v>
                </c:pt>
                <c:pt idx="36">
                  <c:v>1.07962</c:v>
                </c:pt>
                <c:pt idx="37">
                  <c:v>0.92381000000000002</c:v>
                </c:pt>
                <c:pt idx="38">
                  <c:v>0.74772000000000005</c:v>
                </c:pt>
                <c:pt idx="39">
                  <c:v>0.55857000000000001</c:v>
                </c:pt>
                <c:pt idx="40">
                  <c:v>0.37886999999999998</c:v>
                </c:pt>
                <c:pt idx="41">
                  <c:v>0.21940000000000001</c:v>
                </c:pt>
                <c:pt idx="42">
                  <c:v>9.0520000000000003E-2</c:v>
                </c:pt>
                <c:pt idx="43">
                  <c:v>-7.26E-3</c:v>
                </c:pt>
                <c:pt idx="44">
                  <c:v>-7.5050000000000006E-2</c:v>
                </c:pt>
                <c:pt idx="45">
                  <c:v>-0.11627</c:v>
                </c:pt>
                <c:pt idx="46">
                  <c:v>-0.13897000000000001</c:v>
                </c:pt>
              </c:numCache>
            </c:numRef>
          </c:yVal>
          <c:smooth val="0"/>
        </c:ser>
        <c:ser>
          <c:idx val="6"/>
          <c:order val="3"/>
          <c:tx>
            <c:v>Row 3</c:v>
          </c:tx>
          <c:spPr>
            <a:ln w="28575">
              <a:noFill/>
            </a:ln>
          </c:spPr>
          <c:xVal>
            <c:numRef>
              <c:f>'Map data'!$D$8:$D$54</c:f>
              <c:numCache>
                <c:formatCode>0</c:formatCode>
                <c:ptCount val="4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</c:numCache>
            </c:numRef>
          </c:xVal>
          <c:yVal>
            <c:numRef>
              <c:f>'Map data'!$K$8:$K$54</c:f>
              <c:numCache>
                <c:formatCode>0.0000</c:formatCode>
                <c:ptCount val="47"/>
                <c:pt idx="0">
                  <c:v>-0.62799000000000005</c:v>
                </c:pt>
                <c:pt idx="1">
                  <c:v>-0.68096000000000001</c:v>
                </c:pt>
                <c:pt idx="2">
                  <c:v>-0.69872999999999996</c:v>
                </c:pt>
                <c:pt idx="3">
                  <c:v>-0.65617000000000003</c:v>
                </c:pt>
                <c:pt idx="4">
                  <c:v>-0.52403999999999995</c:v>
                </c:pt>
                <c:pt idx="5">
                  <c:v>-0.27900999999999998</c:v>
                </c:pt>
                <c:pt idx="6">
                  <c:v>9.103E-2</c:v>
                </c:pt>
                <c:pt idx="7">
                  <c:v>0.58137000000000005</c:v>
                </c:pt>
                <c:pt idx="8">
                  <c:v>1.0372399999999999</c:v>
                </c:pt>
                <c:pt idx="9">
                  <c:v>1.47306</c:v>
                </c:pt>
                <c:pt idx="10">
                  <c:v>1.79864</c:v>
                </c:pt>
                <c:pt idx="11">
                  <c:v>1.9896499999999999</c:v>
                </c:pt>
                <c:pt idx="12">
                  <c:v>2.06473</c:v>
                </c:pt>
                <c:pt idx="13">
                  <c:v>2.0513699999999999</c:v>
                </c:pt>
                <c:pt idx="14">
                  <c:v>1.9882200000000001</c:v>
                </c:pt>
                <c:pt idx="15">
                  <c:v>1.9016900000000001</c:v>
                </c:pt>
                <c:pt idx="16">
                  <c:v>1.81288</c:v>
                </c:pt>
                <c:pt idx="17">
                  <c:v>1.73116</c:v>
                </c:pt>
                <c:pt idx="18">
                  <c:v>1.6599200000000001</c:v>
                </c:pt>
                <c:pt idx="19">
                  <c:v>1.60703</c:v>
                </c:pt>
                <c:pt idx="20">
                  <c:v>1.57193</c:v>
                </c:pt>
                <c:pt idx="21">
                  <c:v>1.54162</c:v>
                </c:pt>
                <c:pt idx="22">
                  <c:v>1.5101599999999999</c:v>
                </c:pt>
                <c:pt idx="23">
                  <c:v>1.4917400000000001</c:v>
                </c:pt>
                <c:pt idx="24">
                  <c:v>1.48647</c:v>
                </c:pt>
                <c:pt idx="25">
                  <c:v>1.4925299999999999</c:v>
                </c:pt>
                <c:pt idx="26">
                  <c:v>1.5091699999999999</c:v>
                </c:pt>
                <c:pt idx="27">
                  <c:v>1.5326500000000001</c:v>
                </c:pt>
                <c:pt idx="28">
                  <c:v>1.5666500000000001</c:v>
                </c:pt>
                <c:pt idx="29">
                  <c:v>1.6056600000000001</c:v>
                </c:pt>
                <c:pt idx="30">
                  <c:v>1.64696</c:v>
                </c:pt>
                <c:pt idx="31">
                  <c:v>1.69038</c:v>
                </c:pt>
                <c:pt idx="32">
                  <c:v>1.71591</c:v>
                </c:pt>
                <c:pt idx="33">
                  <c:v>1.7179500000000001</c:v>
                </c:pt>
                <c:pt idx="34">
                  <c:v>1.67798</c:v>
                </c:pt>
                <c:pt idx="35">
                  <c:v>1.5808500000000001</c:v>
                </c:pt>
                <c:pt idx="36">
                  <c:v>1.42391</c:v>
                </c:pt>
                <c:pt idx="37">
                  <c:v>1.2089099999999999</c:v>
                </c:pt>
                <c:pt idx="38">
                  <c:v>0.94277999999999995</c:v>
                </c:pt>
                <c:pt idx="39">
                  <c:v>0.67998999999999998</c:v>
                </c:pt>
                <c:pt idx="40">
                  <c:v>0.43036999999999997</c:v>
                </c:pt>
                <c:pt idx="41">
                  <c:v>0.20054</c:v>
                </c:pt>
                <c:pt idx="42">
                  <c:v>3.7650000000000003E-2</c:v>
                </c:pt>
                <c:pt idx="43">
                  <c:v>-8.6099999999999996E-2</c:v>
                </c:pt>
                <c:pt idx="44">
                  <c:v>-0.15422</c:v>
                </c:pt>
                <c:pt idx="45">
                  <c:v>-0.19374</c:v>
                </c:pt>
                <c:pt idx="46">
                  <c:v>-0.20932999999999999</c:v>
                </c:pt>
              </c:numCache>
            </c:numRef>
          </c:yVal>
          <c:smooth val="0"/>
        </c:ser>
        <c:ser>
          <c:idx val="1"/>
          <c:order val="4"/>
          <c:tx>
            <c:v>Row 2</c:v>
          </c:tx>
          <c:spPr>
            <a:ln w="28575">
              <a:noFill/>
            </a:ln>
          </c:spPr>
          <c:xVal>
            <c:numRef>
              <c:f>'Map data'!$D$8:$D$54</c:f>
              <c:numCache>
                <c:formatCode>0</c:formatCode>
                <c:ptCount val="4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</c:numCache>
            </c:numRef>
          </c:xVal>
          <c:yVal>
            <c:numRef>
              <c:f>'Map data'!$M$8:$M$54</c:f>
              <c:numCache>
                <c:formatCode>0.0000</c:formatCode>
                <c:ptCount val="47"/>
                <c:pt idx="0">
                  <c:v>-0.83318999999999999</c:v>
                </c:pt>
                <c:pt idx="1">
                  <c:v>-0.94798000000000004</c:v>
                </c:pt>
                <c:pt idx="2">
                  <c:v>-1.0296700000000001</c:v>
                </c:pt>
                <c:pt idx="3">
                  <c:v>-1.04772</c:v>
                </c:pt>
                <c:pt idx="4">
                  <c:v>-0.95057000000000003</c:v>
                </c:pt>
                <c:pt idx="5">
                  <c:v>-0.68767</c:v>
                </c:pt>
                <c:pt idx="6">
                  <c:v>-0.20721999999999999</c:v>
                </c:pt>
                <c:pt idx="7">
                  <c:v>0.46188000000000001</c:v>
                </c:pt>
                <c:pt idx="8">
                  <c:v>1.21651</c:v>
                </c:pt>
                <c:pt idx="9">
                  <c:v>1.90113</c:v>
                </c:pt>
                <c:pt idx="10">
                  <c:v>2.3924799999999999</c:v>
                </c:pt>
                <c:pt idx="11">
                  <c:v>2.6530100000000001</c:v>
                </c:pt>
                <c:pt idx="12">
                  <c:v>2.72241</c:v>
                </c:pt>
                <c:pt idx="13">
                  <c:v>2.6620699999999999</c:v>
                </c:pt>
                <c:pt idx="14">
                  <c:v>2.5405899999999999</c:v>
                </c:pt>
                <c:pt idx="15">
                  <c:v>2.3992599999999999</c:v>
                </c:pt>
                <c:pt idx="16">
                  <c:v>2.2654899999999998</c:v>
                </c:pt>
                <c:pt idx="17">
                  <c:v>2.1547100000000001</c:v>
                </c:pt>
                <c:pt idx="18">
                  <c:v>2.05972</c:v>
                </c:pt>
                <c:pt idx="23">
                  <c:v>1.8544</c:v>
                </c:pt>
                <c:pt idx="24">
                  <c:v>1.8517699999999999</c:v>
                </c:pt>
                <c:pt idx="25">
                  <c:v>1.8619000000000001</c:v>
                </c:pt>
                <c:pt idx="26">
                  <c:v>1.88672</c:v>
                </c:pt>
                <c:pt idx="27">
                  <c:v>1.9254</c:v>
                </c:pt>
                <c:pt idx="28">
                  <c:v>1.9695</c:v>
                </c:pt>
                <c:pt idx="29">
                  <c:v>2.02407</c:v>
                </c:pt>
                <c:pt idx="30">
                  <c:v>2.0889899999999999</c:v>
                </c:pt>
                <c:pt idx="31">
                  <c:v>2.1613500000000001</c:v>
                </c:pt>
                <c:pt idx="32">
                  <c:v>2.2195900000000002</c:v>
                </c:pt>
                <c:pt idx="33">
                  <c:v>2.24892</c:v>
                </c:pt>
                <c:pt idx="34">
                  <c:v>2.2187299999999999</c:v>
                </c:pt>
                <c:pt idx="35">
                  <c:v>2.0954100000000002</c:v>
                </c:pt>
                <c:pt idx="36">
                  <c:v>1.8826799999999999</c:v>
                </c:pt>
                <c:pt idx="37">
                  <c:v>1.5704199999999999</c:v>
                </c:pt>
                <c:pt idx="38">
                  <c:v>1.18868</c:v>
                </c:pt>
                <c:pt idx="39">
                  <c:v>0.79449000000000003</c:v>
                </c:pt>
                <c:pt idx="40">
                  <c:v>0.43089</c:v>
                </c:pt>
                <c:pt idx="41">
                  <c:v>0.13546</c:v>
                </c:pt>
                <c:pt idx="42">
                  <c:v>-7.5160000000000005E-2</c:v>
                </c:pt>
                <c:pt idx="43">
                  <c:v>-0.20930000000000001</c:v>
                </c:pt>
                <c:pt idx="44">
                  <c:v>-0.28016000000000002</c:v>
                </c:pt>
                <c:pt idx="45">
                  <c:v>-0.30826999999999999</c:v>
                </c:pt>
                <c:pt idx="46">
                  <c:v>-0.30728</c:v>
                </c:pt>
              </c:numCache>
            </c:numRef>
          </c:yVal>
          <c:smooth val="0"/>
        </c:ser>
        <c:ser>
          <c:idx val="3"/>
          <c:order val="5"/>
          <c:tx>
            <c:v>Row 1</c:v>
          </c:tx>
          <c:spPr>
            <a:ln w="28575">
              <a:noFill/>
            </a:ln>
          </c:spPr>
          <c:xVal>
            <c:numRef>
              <c:f>'Map data'!$D$8:$D$54</c:f>
              <c:numCache>
                <c:formatCode>0</c:formatCode>
                <c:ptCount val="4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</c:numCache>
            </c:numRef>
          </c:xVal>
          <c:yVal>
            <c:numRef>
              <c:f>'Map data'!$O$8:$O$54</c:f>
              <c:numCache>
                <c:formatCode>0.0000</c:formatCode>
                <c:ptCount val="47"/>
                <c:pt idx="0">
                  <c:v>-1.07867</c:v>
                </c:pt>
                <c:pt idx="1">
                  <c:v>-1.2773600000000001</c:v>
                </c:pt>
                <c:pt idx="2">
                  <c:v>-1.4594499999999999</c:v>
                </c:pt>
                <c:pt idx="3">
                  <c:v>-1.60165</c:v>
                </c:pt>
                <c:pt idx="4">
                  <c:v>-1.6515299999999999</c:v>
                </c:pt>
                <c:pt idx="5">
                  <c:v>-1.50031</c:v>
                </c:pt>
                <c:pt idx="6">
                  <c:v>-1.0191399999999999</c:v>
                </c:pt>
                <c:pt idx="7">
                  <c:v>-0.13966000000000001</c:v>
                </c:pt>
                <c:pt idx="8">
                  <c:v>1.0274300000000001</c:v>
                </c:pt>
                <c:pt idx="9">
                  <c:v>2.1629999999999998</c:v>
                </c:pt>
                <c:pt idx="10">
                  <c:v>2.9658899999999999</c:v>
                </c:pt>
                <c:pt idx="11">
                  <c:v>3.3429700000000002</c:v>
                </c:pt>
                <c:pt idx="12">
                  <c:v>3.3878200000000001</c:v>
                </c:pt>
                <c:pt idx="13">
                  <c:v>3.2471299999999998</c:v>
                </c:pt>
                <c:pt idx="14">
                  <c:v>3.0412699999999999</c:v>
                </c:pt>
                <c:pt idx="15">
                  <c:v>2.8337599999999998</c:v>
                </c:pt>
                <c:pt idx="16">
                  <c:v>2.6539100000000002</c:v>
                </c:pt>
                <c:pt idx="17">
                  <c:v>2.5138500000000001</c:v>
                </c:pt>
                <c:pt idx="18">
                  <c:v>2.4082300000000001</c:v>
                </c:pt>
                <c:pt idx="23">
                  <c:v>2.2065700000000001</c:v>
                </c:pt>
                <c:pt idx="24">
                  <c:v>2.21129</c:v>
                </c:pt>
                <c:pt idx="25">
                  <c:v>2.2302300000000002</c:v>
                </c:pt>
                <c:pt idx="26">
                  <c:v>2.26641</c:v>
                </c:pt>
                <c:pt idx="27">
                  <c:v>2.32307</c:v>
                </c:pt>
                <c:pt idx="28">
                  <c:v>2.4005399999999999</c:v>
                </c:pt>
                <c:pt idx="29">
                  <c:v>2.4846200000000001</c:v>
                </c:pt>
                <c:pt idx="30">
                  <c:v>2.5826600000000002</c:v>
                </c:pt>
                <c:pt idx="31">
                  <c:v>2.69984</c:v>
                </c:pt>
                <c:pt idx="32">
                  <c:v>2.8182900000000002</c:v>
                </c:pt>
                <c:pt idx="33">
                  <c:v>2.9058799999999998</c:v>
                </c:pt>
                <c:pt idx="34">
                  <c:v>2.9112</c:v>
                </c:pt>
                <c:pt idx="35">
                  <c:v>2.7822399999999998</c:v>
                </c:pt>
                <c:pt idx="36">
                  <c:v>2.4794900000000002</c:v>
                </c:pt>
                <c:pt idx="37">
                  <c:v>2.0204200000000001</c:v>
                </c:pt>
                <c:pt idx="38">
                  <c:v>1.4199900000000001</c:v>
                </c:pt>
                <c:pt idx="39">
                  <c:v>0.85650999999999999</c:v>
                </c:pt>
                <c:pt idx="40">
                  <c:v>0.33961999999999998</c:v>
                </c:pt>
                <c:pt idx="41">
                  <c:v>-4.1739999999999999E-2</c:v>
                </c:pt>
                <c:pt idx="42">
                  <c:v>-0.28564000000000001</c:v>
                </c:pt>
                <c:pt idx="43">
                  <c:v>-0.41482999999999998</c:v>
                </c:pt>
                <c:pt idx="44">
                  <c:v>-0.46373999999999999</c:v>
                </c:pt>
                <c:pt idx="45">
                  <c:v>-0.46245999999999998</c:v>
                </c:pt>
                <c:pt idx="46">
                  <c:v>-0.43314000000000002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3865728"/>
        <c:axId val="123867904"/>
      </c:scatterChart>
      <c:valAx>
        <c:axId val="123865728"/>
        <c:scaling>
          <c:orientation val="minMax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 sz="1000" b="1" i="0" u="none" strike="noStrike" baseline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</a:defRPr>
                </a:pPr>
                <a:r>
                  <a:rPr lang="en-US"/>
                  <a:t>Probe Position</a:t>
                </a:r>
              </a:p>
            </c:rich>
          </c:tx>
          <c:layout/>
          <c:overlay val="0"/>
        </c:title>
        <c:numFmt formatCode="0" sourceLinked="0"/>
        <c:majorTickMark val="cross"/>
        <c:minorTickMark val="in"/>
        <c:tickLblPos val="nextTo"/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123867904"/>
        <c:crosses val="autoZero"/>
        <c:crossBetween val="midCat"/>
      </c:valAx>
      <c:valAx>
        <c:axId val="123867904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 sz="1000" b="1" i="0" u="none" strike="noStrike" baseline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</a:defRPr>
                </a:pPr>
                <a:r>
                  <a:rPr lang="en-US"/>
                  <a:t>Field [kG]</a:t>
                </a:r>
              </a:p>
            </c:rich>
          </c:tx>
          <c:layout/>
          <c:overlay val="0"/>
        </c:title>
        <c:numFmt formatCode="#,##0.0" sourceLinked="0"/>
        <c:majorTickMark val="cross"/>
        <c:minorTickMark val="in"/>
        <c:tickLblPos val="nextTo"/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123865728"/>
        <c:crosses val="autoZero"/>
        <c:crossBetween val="midCat"/>
      </c:valAx>
    </c:plotArea>
    <c:legend>
      <c:legendPos val="r"/>
      <c:layout/>
      <c:overlay val="0"/>
      <c:txPr>
        <a:bodyPr/>
        <a:lstStyle/>
        <a:p>
          <a:pPr>
            <a:defRPr sz="775" b="0" i="0" u="none" strike="noStrike" baseline="0">
              <a:solidFill>
                <a:srgbClr val="000000"/>
              </a:solidFill>
              <a:latin typeface="Calibri"/>
              <a:ea typeface="Calibri"/>
              <a:cs typeface="Calibri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000" b="0" i="0" u="none" strike="noStrike" baseline="0">
          <a:solidFill>
            <a:srgbClr val="000000"/>
          </a:solidFill>
          <a:latin typeface="Calibri"/>
          <a:ea typeface="Calibri"/>
          <a:cs typeface="Calibri"/>
        </a:defRPr>
      </a:pPr>
      <a:endParaRPr lang="en-US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800" b="1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r>
              <a:rPr lang="en-US"/>
              <a:t>Row #1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Tosca</c:v>
          </c:tx>
          <c:spPr>
            <a:ln w="28575">
              <a:noFill/>
            </a:ln>
          </c:spPr>
          <c:marker>
            <c:symbol val="diamond"/>
            <c:size val="5"/>
          </c:marker>
          <c:xVal>
            <c:numRef>
              <c:f>'Row 1 Diff'!$A$3:$A$49</c:f>
              <c:numCache>
                <c:formatCode>General</c:formatCode>
                <c:ptCount val="4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</c:numCache>
            </c:numRef>
          </c:xVal>
          <c:yVal>
            <c:numRef>
              <c:f>'Row 1 Diff'!$D$3:$D$49</c:f>
              <c:numCache>
                <c:formatCode>0.0</c:formatCode>
                <c:ptCount val="47"/>
                <c:pt idx="0">
                  <c:v>-1135.31540158033</c:v>
                </c:pt>
                <c:pt idx="1">
                  <c:v>-1339.3488828101699</c:v>
                </c:pt>
                <c:pt idx="2">
                  <c:v>-1539.6241712912799</c:v>
                </c:pt>
                <c:pt idx="3">
                  <c:v>-1714.83977059892</c:v>
                </c:pt>
                <c:pt idx="4">
                  <c:v>-1797.59153261305</c:v>
                </c:pt>
                <c:pt idx="5">
                  <c:v>-1702.0388994744701</c:v>
                </c:pt>
                <c:pt idx="6">
                  <c:v>-1315.4882302632</c:v>
                </c:pt>
                <c:pt idx="7">
                  <c:v>-540.33580356572998</c:v>
                </c:pt>
                <c:pt idx="8">
                  <c:v>538.04720770108202</c:v>
                </c:pt>
                <c:pt idx="9">
                  <c:v>1667.1095082389199</c:v>
                </c:pt>
                <c:pt idx="10">
                  <c:v>2557.9735769416802</c:v>
                </c:pt>
                <c:pt idx="11">
                  <c:v>3064.5754549901299</c:v>
                </c:pt>
                <c:pt idx="12">
                  <c:v>3198.30989739692</c:v>
                </c:pt>
                <c:pt idx="13">
                  <c:v>3106.0815009857502</c:v>
                </c:pt>
                <c:pt idx="14">
                  <c:v>2936.6212596237001</c:v>
                </c:pt>
                <c:pt idx="15">
                  <c:v>2756.5764744022299</c:v>
                </c:pt>
                <c:pt idx="16">
                  <c:v>2598.5074242884598</c:v>
                </c:pt>
                <c:pt idx="17">
                  <c:v>2465.7976603755001</c:v>
                </c:pt>
                <c:pt idx="18">
                  <c:v>2362.6386103843802</c:v>
                </c:pt>
                <c:pt idx="23">
                  <c:v>2167.7835946944201</c:v>
                </c:pt>
                <c:pt idx="24">
                  <c:v>2182.0407472597499</c:v>
                </c:pt>
                <c:pt idx="25">
                  <c:v>2213.48657285738</c:v>
                </c:pt>
                <c:pt idx="26">
                  <c:v>2260.7980808091902</c:v>
                </c:pt>
                <c:pt idx="27">
                  <c:v>2325.8891544581202</c:v>
                </c:pt>
                <c:pt idx="28">
                  <c:v>2408.7803334397299</c:v>
                </c:pt>
                <c:pt idx="29">
                  <c:v>2506.7859405952599</c:v>
                </c:pt>
                <c:pt idx="30">
                  <c:v>2614.38132298338</c:v>
                </c:pt>
                <c:pt idx="31">
                  <c:v>2719.2925829125402</c:v>
                </c:pt>
                <c:pt idx="32">
                  <c:v>2797.1522611405799</c:v>
                </c:pt>
                <c:pt idx="33">
                  <c:v>2808.92253634188</c:v>
                </c:pt>
                <c:pt idx="34">
                  <c:v>2698.9822965506901</c:v>
                </c:pt>
                <c:pt idx="35">
                  <c:v>2425.6737584572102</c:v>
                </c:pt>
                <c:pt idx="36">
                  <c:v>1992.20316256918</c:v>
                </c:pt>
                <c:pt idx="37">
                  <c:v>1440.0588132435601</c:v>
                </c:pt>
                <c:pt idx="38">
                  <c:v>845.58592738293601</c:v>
                </c:pt>
                <c:pt idx="39">
                  <c:v>318.80307399992898</c:v>
                </c:pt>
                <c:pt idx="40">
                  <c:v>-83.217609826739206</c:v>
                </c:pt>
                <c:pt idx="41">
                  <c:v>-349.52734742210703</c:v>
                </c:pt>
                <c:pt idx="42">
                  <c:v>-490.96332565729301</c:v>
                </c:pt>
                <c:pt idx="43">
                  <c:v>-544.56711830114</c:v>
                </c:pt>
                <c:pt idx="44">
                  <c:v>-542.13080465665803</c:v>
                </c:pt>
                <c:pt idx="45">
                  <c:v>-507.59313875125798</c:v>
                </c:pt>
                <c:pt idx="46">
                  <c:v>-459.30901926226301</c:v>
                </c:pt>
              </c:numCache>
            </c:numRef>
          </c:yVal>
          <c:smooth val="0"/>
        </c:ser>
        <c:ser>
          <c:idx val="1"/>
          <c:order val="1"/>
          <c:tx>
            <c:v>Measured</c:v>
          </c:tx>
          <c:spPr>
            <a:ln w="28575">
              <a:noFill/>
            </a:ln>
          </c:spPr>
          <c:marker>
            <c:symbol val="diamond"/>
            <c:size val="5"/>
            <c:spPr>
              <a:solidFill>
                <a:srgbClr val="FF0000"/>
              </a:solidFill>
            </c:spPr>
          </c:marker>
          <c:xVal>
            <c:numRef>
              <c:f>'Row 1 Diff'!$A$3:$A$49</c:f>
              <c:numCache>
                <c:formatCode>General</c:formatCode>
                <c:ptCount val="4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</c:numCache>
            </c:numRef>
          </c:xVal>
          <c:yVal>
            <c:numRef>
              <c:f>'Row 1 Diff'!$E$3:$E$49</c:f>
              <c:numCache>
                <c:formatCode>0.0</c:formatCode>
                <c:ptCount val="47"/>
                <c:pt idx="0">
                  <c:v>-1078.67</c:v>
                </c:pt>
                <c:pt idx="1">
                  <c:v>-1277.3600000000001</c:v>
                </c:pt>
                <c:pt idx="2">
                  <c:v>-1459.4499999999998</c:v>
                </c:pt>
                <c:pt idx="3">
                  <c:v>-1601.65</c:v>
                </c:pt>
                <c:pt idx="4">
                  <c:v>-1651.53</c:v>
                </c:pt>
                <c:pt idx="5">
                  <c:v>-1500.31</c:v>
                </c:pt>
                <c:pt idx="6">
                  <c:v>-1019.14</c:v>
                </c:pt>
                <c:pt idx="7">
                  <c:v>-139.66</c:v>
                </c:pt>
                <c:pt idx="8">
                  <c:v>1027.43</c:v>
                </c:pt>
                <c:pt idx="9">
                  <c:v>2163</c:v>
                </c:pt>
                <c:pt idx="10">
                  <c:v>2965.89</c:v>
                </c:pt>
                <c:pt idx="11">
                  <c:v>3342.9700000000003</c:v>
                </c:pt>
                <c:pt idx="12">
                  <c:v>3387.82</c:v>
                </c:pt>
                <c:pt idx="13">
                  <c:v>3247.1299999999997</c:v>
                </c:pt>
                <c:pt idx="14">
                  <c:v>3041.27</c:v>
                </c:pt>
                <c:pt idx="15">
                  <c:v>2833.7599999999998</c:v>
                </c:pt>
                <c:pt idx="16">
                  <c:v>2653.9100000000003</c:v>
                </c:pt>
                <c:pt idx="17">
                  <c:v>2513.8500000000004</c:v>
                </c:pt>
                <c:pt idx="18">
                  <c:v>2408.23</c:v>
                </c:pt>
                <c:pt idx="23">
                  <c:v>2206.5700000000002</c:v>
                </c:pt>
                <c:pt idx="24">
                  <c:v>2211.29</c:v>
                </c:pt>
                <c:pt idx="25">
                  <c:v>2230.23</c:v>
                </c:pt>
                <c:pt idx="26">
                  <c:v>2266.41</c:v>
                </c:pt>
                <c:pt idx="27">
                  <c:v>2323.0700000000002</c:v>
                </c:pt>
                <c:pt idx="28">
                  <c:v>2400.54</c:v>
                </c:pt>
                <c:pt idx="29">
                  <c:v>2484.62</c:v>
                </c:pt>
                <c:pt idx="30">
                  <c:v>2582.6600000000003</c:v>
                </c:pt>
                <c:pt idx="31">
                  <c:v>2699.84</c:v>
                </c:pt>
                <c:pt idx="32">
                  <c:v>2818.29</c:v>
                </c:pt>
                <c:pt idx="33">
                  <c:v>2905.8799999999997</c:v>
                </c:pt>
                <c:pt idx="34">
                  <c:v>2911.2</c:v>
                </c:pt>
                <c:pt idx="35">
                  <c:v>2782.24</c:v>
                </c:pt>
                <c:pt idx="36">
                  <c:v>2479.4900000000002</c:v>
                </c:pt>
                <c:pt idx="37">
                  <c:v>2020.42</c:v>
                </c:pt>
                <c:pt idx="38">
                  <c:v>1419.99</c:v>
                </c:pt>
                <c:pt idx="39">
                  <c:v>856.51</c:v>
                </c:pt>
                <c:pt idx="40">
                  <c:v>339.62</c:v>
                </c:pt>
                <c:pt idx="41">
                  <c:v>-41.74</c:v>
                </c:pt>
                <c:pt idx="42">
                  <c:v>-285.64</c:v>
                </c:pt>
                <c:pt idx="43">
                  <c:v>-414.83</c:v>
                </c:pt>
                <c:pt idx="44">
                  <c:v>-463.74</c:v>
                </c:pt>
                <c:pt idx="45">
                  <c:v>-462.46</c:v>
                </c:pt>
                <c:pt idx="46">
                  <c:v>-433.14000000000004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3921152"/>
        <c:axId val="123923072"/>
      </c:scatterChart>
      <c:scatterChart>
        <c:scatterStyle val="lineMarker"/>
        <c:varyColors val="0"/>
        <c:ser>
          <c:idx val="2"/>
          <c:order val="2"/>
          <c:tx>
            <c:strRef>
              <c:f>'Row 1 Diff'!$F$2</c:f>
              <c:strCache>
                <c:ptCount val="1"/>
                <c:pt idx="0">
                  <c:v>Difference</c:v>
                </c:pt>
              </c:strCache>
            </c:strRef>
          </c:tx>
          <c:marker>
            <c:symbol val="none"/>
          </c:marker>
          <c:xVal>
            <c:numRef>
              <c:f>'Row 1 Diff'!$A$3:$A$49</c:f>
              <c:numCache>
                <c:formatCode>General</c:formatCode>
                <c:ptCount val="4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</c:numCache>
            </c:numRef>
          </c:xVal>
          <c:yVal>
            <c:numRef>
              <c:f>'Row 1 Diff'!$F$3:$F$49</c:f>
              <c:numCache>
                <c:formatCode>0.0</c:formatCode>
                <c:ptCount val="47"/>
                <c:pt idx="0">
                  <c:v>56.645401580329917</c:v>
                </c:pt>
                <c:pt idx="1">
                  <c:v>61.988882810169798</c:v>
                </c:pt>
                <c:pt idx="2">
                  <c:v>80.174171291280118</c:v>
                </c:pt>
                <c:pt idx="3">
                  <c:v>113.18977059891995</c:v>
                </c:pt>
                <c:pt idx="4">
                  <c:v>146.06153261305008</c:v>
                </c:pt>
                <c:pt idx="5">
                  <c:v>201.72889947447015</c:v>
                </c:pt>
                <c:pt idx="6">
                  <c:v>296.34823026319998</c:v>
                </c:pt>
                <c:pt idx="7">
                  <c:v>400.67580356573001</c:v>
                </c:pt>
                <c:pt idx="8">
                  <c:v>489.38279229891805</c:v>
                </c:pt>
                <c:pt idx="9">
                  <c:v>495.89049176108006</c:v>
                </c:pt>
                <c:pt idx="10">
                  <c:v>407.91642305831965</c:v>
                </c:pt>
                <c:pt idx="11">
                  <c:v>278.3945450098704</c:v>
                </c:pt>
                <c:pt idx="12">
                  <c:v>189.51010260308021</c:v>
                </c:pt>
                <c:pt idx="13">
                  <c:v>141.0484990142495</c:v>
                </c:pt>
                <c:pt idx="14">
                  <c:v>104.64874037629988</c:v>
                </c:pt>
                <c:pt idx="15">
                  <c:v>77.183525597769858</c:v>
                </c:pt>
                <c:pt idx="16">
                  <c:v>55.402575711540521</c:v>
                </c:pt>
                <c:pt idx="17">
                  <c:v>48.052339624500291</c:v>
                </c:pt>
                <c:pt idx="18">
                  <c:v>45.591389615619846</c:v>
                </c:pt>
                <c:pt idx="23">
                  <c:v>38.786405305580047</c:v>
                </c:pt>
                <c:pt idx="24">
                  <c:v>29.249252740250085</c:v>
                </c:pt>
                <c:pt idx="25">
                  <c:v>16.743427142620021</c:v>
                </c:pt>
                <c:pt idx="26">
                  <c:v>5.6119191908096582</c:v>
                </c:pt>
                <c:pt idx="27">
                  <c:v>-2.8191544581200105</c:v>
                </c:pt>
                <c:pt idx="28">
                  <c:v>-8.2403334397299659</c:v>
                </c:pt>
                <c:pt idx="29">
                  <c:v>-22.165940595260054</c:v>
                </c:pt>
                <c:pt idx="30">
                  <c:v>-31.72132298337965</c:v>
                </c:pt>
                <c:pt idx="31">
                  <c:v>-19.452582912540038</c:v>
                </c:pt>
                <c:pt idx="32">
                  <c:v>21.137738859420097</c:v>
                </c:pt>
                <c:pt idx="33">
                  <c:v>96.95746365811965</c:v>
                </c:pt>
                <c:pt idx="34">
                  <c:v>212.21770344930974</c:v>
                </c:pt>
                <c:pt idx="35">
                  <c:v>356.56624154278961</c:v>
                </c:pt>
                <c:pt idx="36">
                  <c:v>487.28683743082024</c:v>
                </c:pt>
                <c:pt idx="37">
                  <c:v>580.36118675644002</c:v>
                </c:pt>
                <c:pt idx="38">
                  <c:v>574.404072617064</c:v>
                </c:pt>
                <c:pt idx="39">
                  <c:v>537.70692600007101</c:v>
                </c:pt>
                <c:pt idx="40">
                  <c:v>422.8376098267392</c:v>
                </c:pt>
                <c:pt idx="41">
                  <c:v>307.78734742210702</c:v>
                </c:pt>
                <c:pt idx="42">
                  <c:v>205.32332565729303</c:v>
                </c:pt>
                <c:pt idx="43">
                  <c:v>129.73711830114001</c:v>
                </c:pt>
                <c:pt idx="44">
                  <c:v>78.39080465665802</c:v>
                </c:pt>
                <c:pt idx="45">
                  <c:v>45.133138751258002</c:v>
                </c:pt>
                <c:pt idx="46">
                  <c:v>26.169019262262964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'Row 1 Diff'!$G$2</c:f>
              <c:strCache>
                <c:ptCount val="1"/>
                <c:pt idx="0">
                  <c:v>Error %</c:v>
                </c:pt>
              </c:strCache>
            </c:strRef>
          </c:tx>
          <c:marker>
            <c:symbol val="none"/>
          </c:marker>
          <c:xVal>
            <c:numRef>
              <c:f>'Row 1 Diff'!$A$3:$A$49</c:f>
              <c:numCache>
                <c:formatCode>General</c:formatCode>
                <c:ptCount val="4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</c:numCache>
            </c:numRef>
          </c:xVal>
          <c:yVal>
            <c:numRef>
              <c:f>'Row 1 Diff'!$G$3:$G$49</c:f>
              <c:numCache>
                <c:formatCode>0.0</c:formatCode>
                <c:ptCount val="47"/>
                <c:pt idx="0">
                  <c:v>-5.2514116069168431</c:v>
                </c:pt>
                <c:pt idx="1">
                  <c:v>-4.8528905563169191</c:v>
                </c:pt>
                <c:pt idx="2">
                  <c:v>-5.4934510460296773</c:v>
                </c:pt>
                <c:pt idx="3">
                  <c:v>-7.0670727436655909</c:v>
                </c:pt>
                <c:pt idx="4">
                  <c:v>-8.8440132854413829</c:v>
                </c:pt>
                <c:pt idx="5">
                  <c:v>-13.445814496635371</c:v>
                </c:pt>
                <c:pt idx="6">
                  <c:v>-29.078265033577328</c:v>
                </c:pt>
                <c:pt idx="7">
                  <c:v>-286.8937444978734</c:v>
                </c:pt>
                <c:pt idx="8">
                  <c:v>47.631740585628023</c:v>
                </c:pt>
                <c:pt idx="9">
                  <c:v>22.926051399032826</c:v>
                </c:pt>
                <c:pt idx="10">
                  <c:v>13.753592448078644</c:v>
                </c:pt>
                <c:pt idx="11">
                  <c:v>8.3277607938411169</c:v>
                </c:pt>
                <c:pt idx="12">
                  <c:v>5.5938657485663406</c:v>
                </c:pt>
                <c:pt idx="13">
                  <c:v>4.3437897162802077</c:v>
                </c:pt>
                <c:pt idx="14">
                  <c:v>3.4409552711959113</c:v>
                </c:pt>
                <c:pt idx="15">
                  <c:v>2.7237142735365683</c:v>
                </c:pt>
                <c:pt idx="16">
                  <c:v>2.0875830646683768</c:v>
                </c:pt>
                <c:pt idx="17">
                  <c:v>1.9115038536308964</c:v>
                </c:pt>
                <c:pt idx="18">
                  <c:v>1.8931493094770786</c:v>
                </c:pt>
                <c:pt idx="23">
                  <c:v>1.7577690853034369</c:v>
                </c:pt>
                <c:pt idx="24">
                  <c:v>1.3227235116267013</c:v>
                </c:pt>
                <c:pt idx="25">
                  <c:v>0.75074889776480547</c:v>
                </c:pt>
                <c:pt idx="26">
                  <c:v>0.24761270868067378</c:v>
                </c:pt>
                <c:pt idx="27">
                  <c:v>-0.12135469263173344</c:v>
                </c:pt>
                <c:pt idx="28">
                  <c:v>-0.34326999090746108</c:v>
                </c:pt>
                <c:pt idx="29">
                  <c:v>-0.89212598285693812</c:v>
                </c:pt>
                <c:pt idx="30">
                  <c:v>-1.2282423154181985</c:v>
                </c:pt>
                <c:pt idx="31">
                  <c:v>-0.72050873061144505</c:v>
                </c:pt>
                <c:pt idx="32">
                  <c:v>0.75002000714689043</c:v>
                </c:pt>
                <c:pt idx="33">
                  <c:v>3.336595580619973</c:v>
                </c:pt>
                <c:pt idx="34">
                  <c:v>7.2896985246396593</c:v>
                </c:pt>
                <c:pt idx="35">
                  <c:v>12.815797398599319</c:v>
                </c:pt>
                <c:pt idx="36">
                  <c:v>19.65270428317195</c:v>
                </c:pt>
                <c:pt idx="37">
                  <c:v>28.724779340752914</c:v>
                </c:pt>
                <c:pt idx="38">
                  <c:v>40.451275897510833</c:v>
                </c:pt>
                <c:pt idx="39">
                  <c:v>62.778826400167077</c:v>
                </c:pt>
                <c:pt idx="40">
                  <c:v>124.50315347351133</c:v>
                </c:pt>
                <c:pt idx="41">
                  <c:v>-737.3918242024605</c:v>
                </c:pt>
                <c:pt idx="42">
                  <c:v>-71.881853261900659</c:v>
                </c:pt>
                <c:pt idx="43">
                  <c:v>-31.274767567712082</c:v>
                </c:pt>
                <c:pt idx="44">
                  <c:v>-16.904042061641871</c:v>
                </c:pt>
                <c:pt idx="45">
                  <c:v>-9.759360539561909</c:v>
                </c:pt>
                <c:pt idx="46">
                  <c:v>-6.0416999728177867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3925248"/>
        <c:axId val="123926784"/>
      </c:scatterChart>
      <c:valAx>
        <c:axId val="123921152"/>
        <c:scaling>
          <c:orientation val="minMax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Probe Location</a:t>
                </a:r>
              </a:p>
            </c:rich>
          </c:tx>
          <c:layout/>
          <c:overlay val="0"/>
        </c:title>
        <c:numFmt formatCode="General" sourceLinked="1"/>
        <c:majorTickMark val="cross"/>
        <c:minorTickMark val="in"/>
        <c:tickLblPos val="nextTo"/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123923072"/>
        <c:crosses val="autoZero"/>
        <c:crossBetween val="midCat"/>
      </c:valAx>
      <c:valAx>
        <c:axId val="123923072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 sz="1000" b="1" i="0" u="none" strike="noStrike" baseline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</a:defRPr>
                </a:pPr>
                <a:r>
                  <a:rPr lang="en-US"/>
                  <a:t>Field Gauss</a:t>
                </a:r>
              </a:p>
            </c:rich>
          </c:tx>
          <c:layout/>
          <c:overlay val="0"/>
        </c:title>
        <c:numFmt formatCode="#,##0" sourceLinked="0"/>
        <c:majorTickMark val="cross"/>
        <c:minorTickMark val="in"/>
        <c:tickLblPos val="nextTo"/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123921152"/>
        <c:crosses val="autoZero"/>
        <c:crossBetween val="midCat"/>
      </c:valAx>
      <c:valAx>
        <c:axId val="12392524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23926784"/>
        <c:crosses val="autoZero"/>
        <c:crossBetween val="midCat"/>
      </c:valAx>
      <c:valAx>
        <c:axId val="123926784"/>
        <c:scaling>
          <c:orientation val="minMax"/>
        </c:scaling>
        <c:delete val="0"/>
        <c:axPos val="r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Gauss &amp; Error</a:t>
                </a:r>
              </a:p>
            </c:rich>
          </c:tx>
          <c:layout/>
          <c:overlay val="0"/>
        </c:title>
        <c:numFmt formatCode="#,##0.0" sourceLinked="0"/>
        <c:majorTickMark val="out"/>
        <c:minorTickMark val="none"/>
        <c:tickLblPos val="nextTo"/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123925248"/>
        <c:crosses val="max"/>
        <c:crossBetween val="midCat"/>
      </c:valAx>
    </c:plotArea>
    <c:legend>
      <c:legendPos val="r"/>
      <c:layout/>
      <c:overlay val="0"/>
      <c:spPr>
        <a:solidFill>
          <a:schemeClr val="bg1"/>
        </a:solidFill>
        <a:ln>
          <a:solidFill>
            <a:schemeClr val="tx1"/>
          </a:solidFill>
        </a:ln>
      </c:spPr>
      <c:txPr>
        <a:bodyPr/>
        <a:lstStyle/>
        <a:p>
          <a:pPr>
            <a:defRPr sz="775" b="0" i="0" u="none" strike="noStrike" baseline="0">
              <a:solidFill>
                <a:srgbClr val="000000"/>
              </a:solidFill>
              <a:latin typeface="Calibri"/>
              <a:ea typeface="Calibri"/>
              <a:cs typeface="Calibri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000" b="0" i="0" u="none" strike="noStrike" baseline="0">
          <a:solidFill>
            <a:srgbClr val="000000"/>
          </a:solidFill>
          <a:latin typeface="Calibri"/>
          <a:ea typeface="Calibri"/>
          <a:cs typeface="Calibri"/>
        </a:defRPr>
      </a:pPr>
      <a:endParaRPr lang="en-US"/>
    </a:p>
  </c:tx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800" b="1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r>
              <a:rPr lang="en-US"/>
              <a:t>Row #2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Tosca</c:v>
          </c:tx>
          <c:spPr>
            <a:ln w="28575">
              <a:noFill/>
            </a:ln>
          </c:spPr>
          <c:marker>
            <c:symbol val="diamond"/>
            <c:size val="5"/>
          </c:marker>
          <c:xVal>
            <c:numRef>
              <c:f>'Row 2 Diff'!$A$3:$A$49</c:f>
              <c:numCache>
                <c:formatCode>General</c:formatCode>
                <c:ptCount val="4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</c:numCache>
            </c:numRef>
          </c:xVal>
          <c:yVal>
            <c:numRef>
              <c:f>'Row 2 Diff'!$D$3:$D$53</c:f>
              <c:numCache>
                <c:formatCode>0.0</c:formatCode>
                <c:ptCount val="51"/>
                <c:pt idx="0">
                  <c:v>-879.89421991568099</c:v>
                </c:pt>
                <c:pt idx="1">
                  <c:v>-995.60050546291802</c:v>
                </c:pt>
                <c:pt idx="2">
                  <c:v>-1088.50156367249</c:v>
                </c:pt>
                <c:pt idx="3">
                  <c:v>-1126.9609659661601</c:v>
                </c:pt>
                <c:pt idx="4">
                  <c:v>-1063.46282993303</c:v>
                </c:pt>
                <c:pt idx="5">
                  <c:v>-839.11543110450202</c:v>
                </c:pt>
                <c:pt idx="6">
                  <c:v>-409.02655606337203</c:v>
                </c:pt>
                <c:pt idx="7">
                  <c:v>214.86801243132501</c:v>
                </c:pt>
                <c:pt idx="8">
                  <c:v>947.304290299988</c:v>
                </c:pt>
                <c:pt idx="9">
                  <c:v>1633.7003501843999</c:v>
                </c:pt>
                <c:pt idx="10">
                  <c:v>2151.41156933304</c:v>
                </c:pt>
                <c:pt idx="11">
                  <c:v>2455.4169878923599</c:v>
                </c:pt>
                <c:pt idx="12">
                  <c:v>2558.7491130242302</c:v>
                </c:pt>
                <c:pt idx="13">
                  <c:v>2526.6502587095201</c:v>
                </c:pt>
                <c:pt idx="14">
                  <c:v>2426.7238823806401</c:v>
                </c:pt>
                <c:pt idx="15">
                  <c:v>2305.8485649231102</c:v>
                </c:pt>
                <c:pt idx="16">
                  <c:v>2186.8746726975201</c:v>
                </c:pt>
                <c:pt idx="17">
                  <c:v>2082.1048092880301</c:v>
                </c:pt>
                <c:pt idx="18">
                  <c:v>1994.0406279665101</c:v>
                </c:pt>
                <c:pt idx="23">
                  <c:v>1802.23542403032</c:v>
                </c:pt>
                <c:pt idx="24">
                  <c:v>1805.9744012066401</c:v>
                </c:pt>
                <c:pt idx="25">
                  <c:v>1824.1581103266001</c:v>
                </c:pt>
                <c:pt idx="26">
                  <c:v>1854.2570618719601</c:v>
                </c:pt>
                <c:pt idx="27">
                  <c:v>1897.55922084434</c:v>
                </c:pt>
                <c:pt idx="28">
                  <c:v>1951.3643748570501</c:v>
                </c:pt>
                <c:pt idx="29">
                  <c:v>2013.76124133299</c:v>
                </c:pt>
                <c:pt idx="30">
                  <c:v>2078.51514655447</c:v>
                </c:pt>
                <c:pt idx="31">
                  <c:v>2135.69827175416</c:v>
                </c:pt>
                <c:pt idx="32">
                  <c:v>2166.8115267917901</c:v>
                </c:pt>
                <c:pt idx="33">
                  <c:v>2149.4793625720799</c:v>
                </c:pt>
                <c:pt idx="34">
                  <c:v>2055.20841410204</c:v>
                </c:pt>
                <c:pt idx="35">
                  <c:v>1861.7935732758699</c:v>
                </c:pt>
                <c:pt idx="36">
                  <c:v>1574.0935051783699</c:v>
                </c:pt>
                <c:pt idx="37">
                  <c:v>1209.2925100484999</c:v>
                </c:pt>
                <c:pt idx="38">
                  <c:v>814.55519054563695</c:v>
                </c:pt>
                <c:pt idx="39">
                  <c:v>441.078440746978</c:v>
                </c:pt>
                <c:pt idx="40">
                  <c:v>129.692875524832</c:v>
                </c:pt>
                <c:pt idx="41">
                  <c:v>-98.659976753490199</c:v>
                </c:pt>
                <c:pt idx="42">
                  <c:v>-245.284654631275</c:v>
                </c:pt>
                <c:pt idx="43">
                  <c:v>-325.95203912779198</c:v>
                </c:pt>
                <c:pt idx="44">
                  <c:v>-358.120352717956</c:v>
                </c:pt>
                <c:pt idx="45">
                  <c:v>-357.14533509755603</c:v>
                </c:pt>
                <c:pt idx="46">
                  <c:v>-339.60766389051298</c:v>
                </c:pt>
              </c:numCache>
            </c:numRef>
          </c:yVal>
          <c:smooth val="0"/>
        </c:ser>
        <c:ser>
          <c:idx val="1"/>
          <c:order val="1"/>
          <c:tx>
            <c:v>Measured</c:v>
          </c:tx>
          <c:spPr>
            <a:ln w="28575">
              <a:noFill/>
            </a:ln>
          </c:spPr>
          <c:marker>
            <c:symbol val="diamond"/>
            <c:size val="5"/>
            <c:spPr>
              <a:solidFill>
                <a:srgbClr val="FF0000"/>
              </a:solidFill>
            </c:spPr>
          </c:marker>
          <c:xVal>
            <c:numRef>
              <c:f>'Row 2 Diff'!$A$3:$A$49</c:f>
              <c:numCache>
                <c:formatCode>General</c:formatCode>
                <c:ptCount val="4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</c:numCache>
            </c:numRef>
          </c:xVal>
          <c:yVal>
            <c:numRef>
              <c:f>'Row 2 Diff'!$E$3:$E$53</c:f>
              <c:numCache>
                <c:formatCode>0.0</c:formatCode>
                <c:ptCount val="51"/>
                <c:pt idx="0">
                  <c:v>-833.18999999999994</c:v>
                </c:pt>
                <c:pt idx="1">
                  <c:v>-947.98</c:v>
                </c:pt>
                <c:pt idx="2">
                  <c:v>-1029.67</c:v>
                </c:pt>
                <c:pt idx="3">
                  <c:v>-1047.72</c:v>
                </c:pt>
                <c:pt idx="4">
                  <c:v>-950.57</c:v>
                </c:pt>
                <c:pt idx="5">
                  <c:v>-687.67</c:v>
                </c:pt>
                <c:pt idx="6">
                  <c:v>-207.22</c:v>
                </c:pt>
                <c:pt idx="7">
                  <c:v>461.88</c:v>
                </c:pt>
                <c:pt idx="8">
                  <c:v>1216.51</c:v>
                </c:pt>
                <c:pt idx="9">
                  <c:v>1901.1299999999999</c:v>
                </c:pt>
                <c:pt idx="10">
                  <c:v>2392.48</c:v>
                </c:pt>
                <c:pt idx="11">
                  <c:v>2653.01</c:v>
                </c:pt>
                <c:pt idx="12">
                  <c:v>2722.41</c:v>
                </c:pt>
                <c:pt idx="13">
                  <c:v>2662.0699999999997</c:v>
                </c:pt>
                <c:pt idx="14">
                  <c:v>2540.5899999999997</c:v>
                </c:pt>
                <c:pt idx="15">
                  <c:v>2399.2599999999998</c:v>
                </c:pt>
                <c:pt idx="16">
                  <c:v>2265.4899999999998</c:v>
                </c:pt>
                <c:pt idx="17">
                  <c:v>2154.71</c:v>
                </c:pt>
                <c:pt idx="18">
                  <c:v>2059.7199999999998</c:v>
                </c:pt>
                <c:pt idx="23">
                  <c:v>1854.4</c:v>
                </c:pt>
                <c:pt idx="24">
                  <c:v>1851.77</c:v>
                </c:pt>
                <c:pt idx="26">
                  <c:v>1886.72</c:v>
                </c:pt>
                <c:pt idx="27">
                  <c:v>1925.4</c:v>
                </c:pt>
                <c:pt idx="28">
                  <c:v>1969.5</c:v>
                </c:pt>
                <c:pt idx="29">
                  <c:v>2024.07</c:v>
                </c:pt>
                <c:pt idx="30">
                  <c:v>2088.9899999999998</c:v>
                </c:pt>
                <c:pt idx="31">
                  <c:v>2161.35</c:v>
                </c:pt>
                <c:pt idx="32">
                  <c:v>2219.59</c:v>
                </c:pt>
                <c:pt idx="33">
                  <c:v>2248.92</c:v>
                </c:pt>
                <c:pt idx="34">
                  <c:v>2218.73</c:v>
                </c:pt>
                <c:pt idx="35">
                  <c:v>2095.4100000000003</c:v>
                </c:pt>
                <c:pt idx="36">
                  <c:v>1882.6799999999998</c:v>
                </c:pt>
                <c:pt idx="37">
                  <c:v>1570.4199999999998</c:v>
                </c:pt>
                <c:pt idx="38">
                  <c:v>1188.68</c:v>
                </c:pt>
                <c:pt idx="39">
                  <c:v>794.49</c:v>
                </c:pt>
                <c:pt idx="40">
                  <c:v>430.89</c:v>
                </c:pt>
                <c:pt idx="41">
                  <c:v>135.46</c:v>
                </c:pt>
                <c:pt idx="42">
                  <c:v>-75.160000000000011</c:v>
                </c:pt>
                <c:pt idx="43">
                  <c:v>-209.3</c:v>
                </c:pt>
                <c:pt idx="44">
                  <c:v>-280.16000000000003</c:v>
                </c:pt>
                <c:pt idx="45">
                  <c:v>-308.27</c:v>
                </c:pt>
                <c:pt idx="46">
                  <c:v>-307.27999999999997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3995264"/>
        <c:axId val="123997184"/>
      </c:scatterChart>
      <c:scatterChart>
        <c:scatterStyle val="lineMarker"/>
        <c:varyColors val="0"/>
        <c:ser>
          <c:idx val="2"/>
          <c:order val="2"/>
          <c:tx>
            <c:strRef>
              <c:f>'Row 1 Diff'!$F$2</c:f>
              <c:strCache>
                <c:ptCount val="1"/>
                <c:pt idx="0">
                  <c:v>Difference</c:v>
                </c:pt>
              </c:strCache>
            </c:strRef>
          </c:tx>
          <c:marker>
            <c:symbol val="none"/>
          </c:marker>
          <c:xVal>
            <c:numRef>
              <c:f>'Row 2 Diff'!$A$3:$A$49</c:f>
              <c:numCache>
                <c:formatCode>General</c:formatCode>
                <c:ptCount val="4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</c:numCache>
            </c:numRef>
          </c:xVal>
          <c:yVal>
            <c:numRef>
              <c:f>'Row 2 Diff'!$F$3:$F$53</c:f>
              <c:numCache>
                <c:formatCode>0.0</c:formatCode>
                <c:ptCount val="51"/>
                <c:pt idx="0">
                  <c:v>46.704219915681051</c:v>
                </c:pt>
                <c:pt idx="1">
                  <c:v>47.620505462918004</c:v>
                </c:pt>
                <c:pt idx="2">
                  <c:v>58.831563672489892</c:v>
                </c:pt>
                <c:pt idx="3">
                  <c:v>79.240965966160047</c:v>
                </c:pt>
                <c:pt idx="4">
                  <c:v>112.89282993302993</c:v>
                </c:pt>
                <c:pt idx="5">
                  <c:v>151.44543110450206</c:v>
                </c:pt>
                <c:pt idx="6">
                  <c:v>201.80655606337203</c:v>
                </c:pt>
                <c:pt idx="7">
                  <c:v>247.01198756867498</c:v>
                </c:pt>
                <c:pt idx="8">
                  <c:v>269.20570970001199</c:v>
                </c:pt>
                <c:pt idx="9">
                  <c:v>267.42964981559999</c:v>
                </c:pt>
                <c:pt idx="10">
                  <c:v>241.06843066696001</c:v>
                </c:pt>
                <c:pt idx="11">
                  <c:v>197.59301210764033</c:v>
                </c:pt>
                <c:pt idx="12">
                  <c:v>163.6608869757697</c:v>
                </c:pt>
                <c:pt idx="13">
                  <c:v>135.41974129047958</c:v>
                </c:pt>
                <c:pt idx="14">
                  <c:v>113.86611761935956</c:v>
                </c:pt>
                <c:pt idx="15">
                  <c:v>93.411435076889575</c:v>
                </c:pt>
                <c:pt idx="16">
                  <c:v>78.615327302479727</c:v>
                </c:pt>
                <c:pt idx="17">
                  <c:v>72.605190711969954</c:v>
                </c:pt>
                <c:pt idx="18">
                  <c:v>65.679372033489699</c:v>
                </c:pt>
                <c:pt idx="23">
                  <c:v>52.164575969680072</c:v>
                </c:pt>
                <c:pt idx="24">
                  <c:v>45.795598793359886</c:v>
                </c:pt>
                <c:pt idx="26">
                  <c:v>32.462938128039923</c:v>
                </c:pt>
                <c:pt idx="27">
                  <c:v>27.84077915566013</c:v>
                </c:pt>
                <c:pt idx="28">
                  <c:v>18.135625142949948</c:v>
                </c:pt>
                <c:pt idx="29">
                  <c:v>10.308758667009897</c:v>
                </c:pt>
                <c:pt idx="30">
                  <c:v>10.474853445529789</c:v>
                </c:pt>
                <c:pt idx="31">
                  <c:v>25.651728245839877</c:v>
                </c:pt>
                <c:pt idx="32">
                  <c:v>52.778473208210016</c:v>
                </c:pt>
                <c:pt idx="33">
                  <c:v>99.440637427920137</c:v>
                </c:pt>
                <c:pt idx="34">
                  <c:v>163.52158589795999</c:v>
                </c:pt>
                <c:pt idx="35">
                  <c:v>233.61642672413041</c:v>
                </c:pt>
                <c:pt idx="36">
                  <c:v>308.58649482162991</c:v>
                </c:pt>
                <c:pt idx="37">
                  <c:v>361.12748995149991</c:v>
                </c:pt>
                <c:pt idx="38">
                  <c:v>374.12480945436312</c:v>
                </c:pt>
                <c:pt idx="39">
                  <c:v>353.41155925302201</c:v>
                </c:pt>
                <c:pt idx="40">
                  <c:v>301.19712447516798</c:v>
                </c:pt>
                <c:pt idx="41">
                  <c:v>234.11997675349022</c:v>
                </c:pt>
                <c:pt idx="42">
                  <c:v>170.12465463127501</c:v>
                </c:pt>
                <c:pt idx="43">
                  <c:v>116.65203912779197</c:v>
                </c:pt>
                <c:pt idx="44">
                  <c:v>77.960352717955971</c:v>
                </c:pt>
                <c:pt idx="45">
                  <c:v>48.875335097556047</c:v>
                </c:pt>
                <c:pt idx="46">
                  <c:v>32.327663890513008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'Row 1 Diff'!$G$2</c:f>
              <c:strCache>
                <c:ptCount val="1"/>
                <c:pt idx="0">
                  <c:v>Error %</c:v>
                </c:pt>
              </c:strCache>
            </c:strRef>
          </c:tx>
          <c:marker>
            <c:symbol val="none"/>
          </c:marker>
          <c:xVal>
            <c:numRef>
              <c:f>'Row 2 Diff'!$A$3:$A$49</c:f>
              <c:numCache>
                <c:formatCode>General</c:formatCode>
                <c:ptCount val="4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</c:numCache>
            </c:numRef>
          </c:xVal>
          <c:yVal>
            <c:numRef>
              <c:f>'Row 2 Diff'!$G$3:$G$53</c:f>
              <c:numCache>
                <c:formatCode>0.0</c:formatCode>
                <c:ptCount val="51"/>
                <c:pt idx="0">
                  <c:v>-5.6054705308130259</c:v>
                </c:pt>
                <c:pt idx="1">
                  <c:v>-5.0233660481147284</c:v>
                </c:pt>
                <c:pt idx="2">
                  <c:v>-5.7136328797080509</c:v>
                </c:pt>
                <c:pt idx="3">
                  <c:v>-7.5631815720001567</c:v>
                </c:pt>
                <c:pt idx="4">
                  <c:v>-11.876329984433543</c:v>
                </c:pt>
                <c:pt idx="5">
                  <c:v>-22.022980659982561</c:v>
                </c:pt>
                <c:pt idx="6">
                  <c:v>-97.387586170915952</c:v>
                </c:pt>
                <c:pt idx="7">
                  <c:v>53.479689003350437</c:v>
                </c:pt>
                <c:pt idx="8">
                  <c:v>22.129346219925196</c:v>
                </c:pt>
                <c:pt idx="9">
                  <c:v>14.066878636158494</c:v>
                </c:pt>
                <c:pt idx="10">
                  <c:v>10.076089692158764</c:v>
                </c:pt>
                <c:pt idx="11">
                  <c:v>7.4478804115943902</c:v>
                </c:pt>
                <c:pt idx="12">
                  <c:v>6.0116179038340922</c:v>
                </c:pt>
                <c:pt idx="13">
                  <c:v>5.0870090302088071</c:v>
                </c:pt>
                <c:pt idx="14">
                  <c:v>4.4818769506043701</c:v>
                </c:pt>
                <c:pt idx="15">
                  <c:v>3.8933435758062727</c:v>
                </c:pt>
                <c:pt idx="16">
                  <c:v>3.4701246662964627</c:v>
                </c:pt>
                <c:pt idx="17">
                  <c:v>3.3696038312334351</c:v>
                </c:pt>
                <c:pt idx="18">
                  <c:v>3.1887524534154985</c:v>
                </c:pt>
                <c:pt idx="23">
                  <c:v>2.8130163918075968</c:v>
                </c:pt>
                <c:pt idx="24">
                  <c:v>2.4730716446081256</c:v>
                </c:pt>
                <c:pt idx="26">
                  <c:v>1.7206017918949248</c:v>
                </c:pt>
                <c:pt idx="27">
                  <c:v>1.4459737797683665</c:v>
                </c:pt>
                <c:pt idx="28">
                  <c:v>0.92082382040873045</c:v>
                </c:pt>
                <c:pt idx="29">
                  <c:v>0.50930840667614741</c:v>
                </c:pt>
                <c:pt idx="30">
                  <c:v>0.5014314786346411</c:v>
                </c:pt>
                <c:pt idx="31">
                  <c:v>1.1868382374830491</c:v>
                </c:pt>
                <c:pt idx="32">
                  <c:v>2.3778478551538802</c:v>
                </c:pt>
                <c:pt idx="33">
                  <c:v>4.4217063047116003</c:v>
                </c:pt>
                <c:pt idx="34">
                  <c:v>7.3700534043331087</c:v>
                </c:pt>
                <c:pt idx="35">
                  <c:v>11.148960190326971</c:v>
                </c:pt>
                <c:pt idx="36">
                  <c:v>16.390809634225146</c:v>
                </c:pt>
                <c:pt idx="37">
                  <c:v>22.995599263349927</c:v>
                </c:pt>
                <c:pt idx="38">
                  <c:v>31.47397192300393</c:v>
                </c:pt>
                <c:pt idx="39">
                  <c:v>44.482820331662069</c:v>
                </c:pt>
                <c:pt idx="40">
                  <c:v>69.901163748327406</c:v>
                </c:pt>
                <c:pt idx="41">
                  <c:v>172.83329156466132</c:v>
                </c:pt>
                <c:pt idx="42">
                  <c:v>-226.34999285693848</c:v>
                </c:pt>
                <c:pt idx="43">
                  <c:v>-55.734371298515029</c:v>
                </c:pt>
                <c:pt idx="44">
                  <c:v>-27.827081923884911</c:v>
                </c:pt>
                <c:pt idx="45">
                  <c:v>-15.854716676146252</c:v>
                </c:pt>
                <c:pt idx="46">
                  <c:v>-10.520588352809494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4019840"/>
        <c:axId val="124021376"/>
      </c:scatterChart>
      <c:valAx>
        <c:axId val="123995264"/>
        <c:scaling>
          <c:orientation val="minMax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Probe Location</a:t>
                </a:r>
              </a:p>
            </c:rich>
          </c:tx>
          <c:layout/>
          <c:overlay val="0"/>
        </c:title>
        <c:numFmt formatCode="General" sourceLinked="1"/>
        <c:majorTickMark val="cross"/>
        <c:minorTickMark val="in"/>
        <c:tickLblPos val="nextTo"/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123997184"/>
        <c:crosses val="autoZero"/>
        <c:crossBetween val="midCat"/>
      </c:valAx>
      <c:valAx>
        <c:axId val="123997184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 sz="1000" b="1" i="0" u="none" strike="noStrike" baseline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</a:defRPr>
                </a:pPr>
                <a:r>
                  <a:rPr lang="en-US"/>
                  <a:t>Field Gauss</a:t>
                </a:r>
              </a:p>
            </c:rich>
          </c:tx>
          <c:layout/>
          <c:overlay val="0"/>
        </c:title>
        <c:numFmt formatCode="#,##0" sourceLinked="0"/>
        <c:majorTickMark val="cross"/>
        <c:minorTickMark val="in"/>
        <c:tickLblPos val="nextTo"/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123995264"/>
        <c:crosses val="autoZero"/>
        <c:crossBetween val="midCat"/>
      </c:valAx>
      <c:valAx>
        <c:axId val="12401984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24021376"/>
        <c:crosses val="autoZero"/>
        <c:crossBetween val="midCat"/>
      </c:valAx>
      <c:valAx>
        <c:axId val="124021376"/>
        <c:scaling>
          <c:orientation val="minMax"/>
        </c:scaling>
        <c:delete val="0"/>
        <c:axPos val="r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Gauss &amp; Error</a:t>
                </a:r>
              </a:p>
            </c:rich>
          </c:tx>
          <c:layout/>
          <c:overlay val="0"/>
        </c:title>
        <c:numFmt formatCode="#,##0.0" sourceLinked="0"/>
        <c:majorTickMark val="out"/>
        <c:minorTickMark val="none"/>
        <c:tickLblPos val="nextTo"/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124019840"/>
        <c:crosses val="max"/>
        <c:crossBetween val="midCat"/>
      </c:valAx>
    </c:plotArea>
    <c:legend>
      <c:legendPos val="r"/>
      <c:layout/>
      <c:overlay val="0"/>
      <c:spPr>
        <a:solidFill>
          <a:schemeClr val="bg1"/>
        </a:solidFill>
        <a:ln>
          <a:solidFill>
            <a:schemeClr val="tx1"/>
          </a:solidFill>
        </a:ln>
      </c:spPr>
      <c:txPr>
        <a:bodyPr/>
        <a:lstStyle/>
        <a:p>
          <a:pPr>
            <a:defRPr sz="775" b="0" i="0" u="none" strike="noStrike" baseline="0">
              <a:solidFill>
                <a:srgbClr val="000000"/>
              </a:solidFill>
              <a:latin typeface="Calibri"/>
              <a:ea typeface="Calibri"/>
              <a:cs typeface="Calibri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000" b="0" i="0" u="none" strike="noStrike" baseline="0">
          <a:solidFill>
            <a:srgbClr val="000000"/>
          </a:solidFill>
          <a:latin typeface="Calibri"/>
          <a:ea typeface="Calibri"/>
          <a:cs typeface="Calibri"/>
        </a:defRPr>
      </a:pPr>
      <a:endParaRPr lang="en-US"/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800" b="1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r>
              <a:rPr lang="en-US"/>
              <a:t>Row #3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Tosca</c:v>
          </c:tx>
          <c:spPr>
            <a:ln w="28575">
              <a:noFill/>
            </a:ln>
          </c:spPr>
          <c:marker>
            <c:symbol val="diamond"/>
            <c:size val="5"/>
          </c:marker>
          <c:xVal>
            <c:numRef>
              <c:f>'Row 3 Diff'!$A$3:$A$49</c:f>
              <c:numCache>
                <c:formatCode>General</c:formatCode>
                <c:ptCount val="4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</c:numCache>
            </c:numRef>
          </c:xVal>
          <c:yVal>
            <c:numRef>
              <c:f>'Row 3 Diff'!$D$3:$D$53</c:f>
              <c:numCache>
                <c:formatCode>0.0</c:formatCode>
                <c:ptCount val="51"/>
                <c:pt idx="0">
                  <c:v>-664.39592973325102</c:v>
                </c:pt>
                <c:pt idx="1">
                  <c:v>-721.27378678291802</c:v>
                </c:pt>
                <c:pt idx="2">
                  <c:v>-747.82913894570004</c:v>
                </c:pt>
                <c:pt idx="3">
                  <c:v>-719.85463488155995</c:v>
                </c:pt>
                <c:pt idx="4">
                  <c:v>-606.14251527665601</c:v>
                </c:pt>
                <c:pt idx="5">
                  <c:v>-379.89141827656101</c:v>
                </c:pt>
                <c:pt idx="6">
                  <c:v>-34.411727344901799</c:v>
                </c:pt>
                <c:pt idx="7">
                  <c:v>406.32918183678402</c:v>
                </c:pt>
                <c:pt idx="8">
                  <c:v>882.24627554881397</c:v>
                </c:pt>
                <c:pt idx="9">
                  <c:v>1315.1183360299699</c:v>
                </c:pt>
                <c:pt idx="10">
                  <c:v>1648.4705070206001</c:v>
                </c:pt>
                <c:pt idx="11">
                  <c:v>1855.30511976554</c:v>
                </c:pt>
                <c:pt idx="12">
                  <c:v>1944.1391109819899</c:v>
                </c:pt>
                <c:pt idx="13">
                  <c:v>1944.2458995143299</c:v>
                </c:pt>
                <c:pt idx="14">
                  <c:v>1893.8853675466601</c:v>
                </c:pt>
                <c:pt idx="15">
                  <c:v>1819.5534448352901</c:v>
                </c:pt>
                <c:pt idx="16">
                  <c:v>1739.6231367852399</c:v>
                </c:pt>
                <c:pt idx="17">
                  <c:v>1663.55947934138</c:v>
                </c:pt>
                <c:pt idx="18">
                  <c:v>1597.45808993386</c:v>
                </c:pt>
                <c:pt idx="19">
                  <c:v>1543.9780529397401</c:v>
                </c:pt>
                <c:pt idx="20">
                  <c:v>1501.80618458968</c:v>
                </c:pt>
                <c:pt idx="21">
                  <c:v>1471.25340925471</c:v>
                </c:pt>
                <c:pt idx="22">
                  <c:v>1451.3023354286299</c:v>
                </c:pt>
                <c:pt idx="23">
                  <c:v>1442.8092371463999</c:v>
                </c:pt>
                <c:pt idx="24">
                  <c:v>1443.34992834539</c:v>
                </c:pt>
                <c:pt idx="25">
                  <c:v>1455.3163321535999</c:v>
                </c:pt>
                <c:pt idx="26">
                  <c:v>1475.3410368755999</c:v>
                </c:pt>
                <c:pt idx="27">
                  <c:v>1504.9125002067899</c:v>
                </c:pt>
                <c:pt idx="28">
                  <c:v>1540.92399330272</c:v>
                </c:pt>
                <c:pt idx="29">
                  <c:v>1580.42648053321</c:v>
                </c:pt>
                <c:pt idx="30">
                  <c:v>1618.19667251648</c:v>
                </c:pt>
                <c:pt idx="31">
                  <c:v>1648.5715492900699</c:v>
                </c:pt>
                <c:pt idx="32">
                  <c:v>1654.00280380203</c:v>
                </c:pt>
                <c:pt idx="33">
                  <c:v>1624.8004397229899</c:v>
                </c:pt>
                <c:pt idx="34">
                  <c:v>1547.15619955786</c:v>
                </c:pt>
                <c:pt idx="35">
                  <c:v>1407.86973974074</c:v>
                </c:pt>
                <c:pt idx="36">
                  <c:v>1212.1223602683399</c:v>
                </c:pt>
                <c:pt idx="37">
                  <c:v>963.97725025258399</c:v>
                </c:pt>
                <c:pt idx="38">
                  <c:v>697.85936140461899</c:v>
                </c:pt>
                <c:pt idx="39">
                  <c:v>438.39069424492197</c:v>
                </c:pt>
                <c:pt idx="40">
                  <c:v>211.911201287822</c:v>
                </c:pt>
                <c:pt idx="41">
                  <c:v>29.150759259130702</c:v>
                </c:pt>
                <c:pt idx="42">
                  <c:v>-99.261493937137104</c:v>
                </c:pt>
                <c:pt idx="43">
                  <c:v>-182.55793872775999</c:v>
                </c:pt>
                <c:pt idx="44">
                  <c:v>-227.227603263454</c:v>
                </c:pt>
                <c:pt idx="45">
                  <c:v>-245.592582110303</c:v>
                </c:pt>
                <c:pt idx="46">
                  <c:v>-245.150235589571</c:v>
                </c:pt>
                <c:pt idx="47" formatCode="#,##0.0">
                  <c:v>44202.30182608583</c:v>
                </c:pt>
              </c:numCache>
            </c:numRef>
          </c:yVal>
          <c:smooth val="0"/>
        </c:ser>
        <c:ser>
          <c:idx val="1"/>
          <c:order val="1"/>
          <c:tx>
            <c:v>Measured</c:v>
          </c:tx>
          <c:spPr>
            <a:ln w="28575">
              <a:noFill/>
            </a:ln>
          </c:spPr>
          <c:marker>
            <c:symbol val="diamond"/>
            <c:size val="5"/>
            <c:spPr>
              <a:solidFill>
                <a:srgbClr val="FF0000"/>
              </a:solidFill>
            </c:spPr>
          </c:marker>
          <c:xVal>
            <c:numRef>
              <c:f>'Row 3 Diff'!$A$3:$A$49</c:f>
              <c:numCache>
                <c:formatCode>General</c:formatCode>
                <c:ptCount val="4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</c:numCache>
            </c:numRef>
          </c:xVal>
          <c:yVal>
            <c:numRef>
              <c:f>'Row 3 Diff'!$E$3:$E$53</c:f>
              <c:numCache>
                <c:formatCode>0.0</c:formatCode>
                <c:ptCount val="51"/>
                <c:pt idx="0">
                  <c:v>-627.99</c:v>
                </c:pt>
                <c:pt idx="1">
                  <c:v>-680.96</c:v>
                </c:pt>
                <c:pt idx="2">
                  <c:v>-698.73</c:v>
                </c:pt>
                <c:pt idx="3">
                  <c:v>-656.17000000000007</c:v>
                </c:pt>
                <c:pt idx="4">
                  <c:v>-524.04</c:v>
                </c:pt>
                <c:pt idx="5">
                  <c:v>-279.01</c:v>
                </c:pt>
                <c:pt idx="6">
                  <c:v>91.03</c:v>
                </c:pt>
                <c:pt idx="7">
                  <c:v>581.37</c:v>
                </c:pt>
                <c:pt idx="8">
                  <c:v>1037.24</c:v>
                </c:pt>
                <c:pt idx="9">
                  <c:v>1473.06</c:v>
                </c:pt>
                <c:pt idx="10">
                  <c:v>1798.64</c:v>
                </c:pt>
                <c:pt idx="11">
                  <c:v>1989.6499999999999</c:v>
                </c:pt>
                <c:pt idx="12">
                  <c:v>2064.73</c:v>
                </c:pt>
                <c:pt idx="13">
                  <c:v>2051.37</c:v>
                </c:pt>
                <c:pt idx="14">
                  <c:v>1988.22</c:v>
                </c:pt>
                <c:pt idx="15">
                  <c:v>1901.69</c:v>
                </c:pt>
                <c:pt idx="16">
                  <c:v>1812.88</c:v>
                </c:pt>
                <c:pt idx="17">
                  <c:v>1731.16</c:v>
                </c:pt>
                <c:pt idx="18">
                  <c:v>1659.92</c:v>
                </c:pt>
                <c:pt idx="19">
                  <c:v>1607.03</c:v>
                </c:pt>
                <c:pt idx="20">
                  <c:v>1571.93</c:v>
                </c:pt>
                <c:pt idx="21">
                  <c:v>1541.62</c:v>
                </c:pt>
                <c:pt idx="22">
                  <c:v>1510.1599999999999</c:v>
                </c:pt>
                <c:pt idx="23">
                  <c:v>1491.74</c:v>
                </c:pt>
                <c:pt idx="24">
                  <c:v>1486.47</c:v>
                </c:pt>
                <c:pt idx="25">
                  <c:v>1492.53</c:v>
                </c:pt>
                <c:pt idx="26">
                  <c:v>1509.1699999999998</c:v>
                </c:pt>
                <c:pt idx="27">
                  <c:v>1532.65</c:v>
                </c:pt>
                <c:pt idx="28">
                  <c:v>1566.65</c:v>
                </c:pt>
                <c:pt idx="29">
                  <c:v>1605.66</c:v>
                </c:pt>
                <c:pt idx="30">
                  <c:v>1646.96</c:v>
                </c:pt>
                <c:pt idx="31">
                  <c:v>1690.3799999999999</c:v>
                </c:pt>
                <c:pt idx="32">
                  <c:v>1715.91</c:v>
                </c:pt>
                <c:pt idx="33">
                  <c:v>1717.95</c:v>
                </c:pt>
                <c:pt idx="34">
                  <c:v>1677.98</c:v>
                </c:pt>
                <c:pt idx="35">
                  <c:v>1580.8500000000001</c:v>
                </c:pt>
                <c:pt idx="36">
                  <c:v>1423.91</c:v>
                </c:pt>
                <c:pt idx="37">
                  <c:v>1208.9099999999999</c:v>
                </c:pt>
                <c:pt idx="38">
                  <c:v>942.78</c:v>
                </c:pt>
                <c:pt idx="39">
                  <c:v>679.99</c:v>
                </c:pt>
                <c:pt idx="40">
                  <c:v>430.36999999999995</c:v>
                </c:pt>
                <c:pt idx="41">
                  <c:v>200.54</c:v>
                </c:pt>
                <c:pt idx="42">
                  <c:v>37.650000000000006</c:v>
                </c:pt>
                <c:pt idx="43">
                  <c:v>-86.1</c:v>
                </c:pt>
                <c:pt idx="44">
                  <c:v>-154.22</c:v>
                </c:pt>
                <c:pt idx="45">
                  <c:v>-193.74</c:v>
                </c:pt>
                <c:pt idx="46">
                  <c:v>-209.32999999999998</c:v>
                </c:pt>
                <c:pt idx="47" formatCode="#,##0.0">
                  <c:v>48583.850000000006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4057088"/>
        <c:axId val="124059008"/>
      </c:scatterChart>
      <c:scatterChart>
        <c:scatterStyle val="lineMarker"/>
        <c:varyColors val="0"/>
        <c:ser>
          <c:idx val="2"/>
          <c:order val="2"/>
          <c:tx>
            <c:strRef>
              <c:f>'Row 1 Diff'!$F$2</c:f>
              <c:strCache>
                <c:ptCount val="1"/>
                <c:pt idx="0">
                  <c:v>Difference</c:v>
                </c:pt>
              </c:strCache>
            </c:strRef>
          </c:tx>
          <c:marker>
            <c:symbol val="none"/>
          </c:marker>
          <c:xVal>
            <c:numRef>
              <c:f>'Row 3 Diff'!$A$3:$A$49</c:f>
              <c:numCache>
                <c:formatCode>General</c:formatCode>
                <c:ptCount val="4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</c:numCache>
            </c:numRef>
          </c:xVal>
          <c:yVal>
            <c:numRef>
              <c:f>'Row 3 Diff'!$F$3:$F$53</c:f>
              <c:numCache>
                <c:formatCode>0.0</c:formatCode>
                <c:ptCount val="51"/>
                <c:pt idx="0">
                  <c:v>36.405929733251014</c:v>
                </c:pt>
                <c:pt idx="1">
                  <c:v>40.313786782917987</c:v>
                </c:pt>
                <c:pt idx="2">
                  <c:v>49.09913894570002</c:v>
                </c:pt>
                <c:pt idx="3">
                  <c:v>63.684634881559873</c:v>
                </c:pt>
                <c:pt idx="4">
                  <c:v>82.10251527665605</c:v>
                </c:pt>
                <c:pt idx="5">
                  <c:v>100.88141827656102</c:v>
                </c:pt>
                <c:pt idx="6">
                  <c:v>125.44172734490181</c:v>
                </c:pt>
                <c:pt idx="7">
                  <c:v>175.04081816321599</c:v>
                </c:pt>
                <c:pt idx="8">
                  <c:v>154.99372445118604</c:v>
                </c:pt>
                <c:pt idx="9">
                  <c:v>157.94166397003005</c:v>
                </c:pt>
                <c:pt idx="10">
                  <c:v>150.16949297940005</c:v>
                </c:pt>
                <c:pt idx="11">
                  <c:v>134.34488023445988</c:v>
                </c:pt>
                <c:pt idx="12">
                  <c:v>120.5908890180101</c:v>
                </c:pt>
                <c:pt idx="13">
                  <c:v>107.12410048566994</c:v>
                </c:pt>
                <c:pt idx="14">
                  <c:v>94.334632453339964</c:v>
                </c:pt>
                <c:pt idx="15">
                  <c:v>82.136555164709989</c:v>
                </c:pt>
                <c:pt idx="16">
                  <c:v>73.256863214760187</c:v>
                </c:pt>
                <c:pt idx="17">
                  <c:v>67.600520658620098</c:v>
                </c:pt>
                <c:pt idx="18">
                  <c:v>62.461910066140035</c:v>
                </c:pt>
                <c:pt idx="19">
                  <c:v>63.051947060259863</c:v>
                </c:pt>
                <c:pt idx="20">
                  <c:v>70.123815410320049</c:v>
                </c:pt>
                <c:pt idx="21">
                  <c:v>70.366590745289841</c:v>
                </c:pt>
                <c:pt idx="22">
                  <c:v>58.857664571369924</c:v>
                </c:pt>
                <c:pt idx="23">
                  <c:v>48.930762853600072</c:v>
                </c:pt>
                <c:pt idx="24">
                  <c:v>43.120071654610001</c:v>
                </c:pt>
                <c:pt idx="25">
                  <c:v>37.213667846400085</c:v>
                </c:pt>
                <c:pt idx="26">
                  <c:v>33.828963124399934</c:v>
                </c:pt>
                <c:pt idx="27">
                  <c:v>27.737499793210191</c:v>
                </c:pt>
                <c:pt idx="28">
                  <c:v>25.726006697280127</c:v>
                </c:pt>
                <c:pt idx="29">
                  <c:v>25.233519466790085</c:v>
                </c:pt>
                <c:pt idx="30">
                  <c:v>28.763327483520015</c:v>
                </c:pt>
                <c:pt idx="31">
                  <c:v>41.808450709929957</c:v>
                </c:pt>
                <c:pt idx="32">
                  <c:v>61.907196197970052</c:v>
                </c:pt>
                <c:pt idx="33">
                  <c:v>93.149560277010096</c:v>
                </c:pt>
                <c:pt idx="34">
                  <c:v>130.82380044214005</c:v>
                </c:pt>
                <c:pt idx="35">
                  <c:v>172.98026025926015</c:v>
                </c:pt>
                <c:pt idx="36">
                  <c:v>211.78763973166019</c:v>
                </c:pt>
                <c:pt idx="37">
                  <c:v>244.93274974741587</c:v>
                </c:pt>
                <c:pt idx="38">
                  <c:v>244.92063859538098</c:v>
                </c:pt>
                <c:pt idx="39">
                  <c:v>241.59930575507803</c:v>
                </c:pt>
                <c:pt idx="40">
                  <c:v>218.45879871217795</c:v>
                </c:pt>
                <c:pt idx="41">
                  <c:v>171.3892407408693</c:v>
                </c:pt>
                <c:pt idx="42">
                  <c:v>136.9114939371371</c:v>
                </c:pt>
                <c:pt idx="43">
                  <c:v>96.457938727759995</c:v>
                </c:pt>
                <c:pt idx="44">
                  <c:v>73.007603263454001</c:v>
                </c:pt>
                <c:pt idx="45">
                  <c:v>51.85258211030299</c:v>
                </c:pt>
                <c:pt idx="46">
                  <c:v>35.820235589571013</c:v>
                </c:pt>
                <c:pt idx="47" formatCode="#,##0.0">
                  <c:v>4381.5481739141715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'Row 1 Diff'!$G$2</c:f>
              <c:strCache>
                <c:ptCount val="1"/>
                <c:pt idx="0">
                  <c:v>Error %</c:v>
                </c:pt>
              </c:strCache>
            </c:strRef>
          </c:tx>
          <c:marker>
            <c:symbol val="none"/>
          </c:marker>
          <c:xVal>
            <c:numRef>
              <c:f>'Row 3 Diff'!$A$3:$A$49</c:f>
              <c:numCache>
                <c:formatCode>General</c:formatCode>
                <c:ptCount val="4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</c:numCache>
            </c:numRef>
          </c:xVal>
          <c:yVal>
            <c:numRef>
              <c:f>'Row 3 Diff'!$G$3:$G$53</c:f>
              <c:numCache>
                <c:formatCode>0.0</c:formatCode>
                <c:ptCount val="51"/>
                <c:pt idx="0">
                  <c:v>-5.7972148813278901</c:v>
                </c:pt>
                <c:pt idx="1">
                  <c:v>-5.9201402113072694</c:v>
                </c:pt>
                <c:pt idx="2">
                  <c:v>-7.0269115317361521</c:v>
                </c:pt>
                <c:pt idx="3">
                  <c:v>-9.7055084629836568</c:v>
                </c:pt>
                <c:pt idx="4">
                  <c:v>-15.667222974707284</c:v>
                </c:pt>
                <c:pt idx="5">
                  <c:v>-36.156918489144125</c:v>
                </c:pt>
                <c:pt idx="6">
                  <c:v>137.80262259134551</c:v>
                </c:pt>
                <c:pt idx="7">
                  <c:v>30.108333447411457</c:v>
                </c:pt>
                <c:pt idx="8">
                  <c:v>14.942898890438668</c:v>
                </c:pt>
                <c:pt idx="9">
                  <c:v>10.722011592876736</c:v>
                </c:pt>
                <c:pt idx="10">
                  <c:v>8.3490577869612608</c:v>
                </c:pt>
                <c:pt idx="11">
                  <c:v>6.752186577260316</c:v>
                </c:pt>
                <c:pt idx="12">
                  <c:v>5.8405161458403816</c:v>
                </c:pt>
                <c:pt idx="13">
                  <c:v>5.2220760021678174</c:v>
                </c:pt>
                <c:pt idx="14">
                  <c:v>4.7446777747603361</c:v>
                </c:pt>
                <c:pt idx="15">
                  <c:v>4.3191348308457211</c:v>
                </c:pt>
                <c:pt idx="16">
                  <c:v>4.0409107726247839</c:v>
                </c:pt>
                <c:pt idx="17">
                  <c:v>3.9049262147126838</c:v>
                </c:pt>
                <c:pt idx="18">
                  <c:v>3.7629470134789651</c:v>
                </c:pt>
                <c:pt idx="19">
                  <c:v>3.9235077789624255</c:v>
                </c:pt>
                <c:pt idx="20">
                  <c:v>4.4610011521072845</c:v>
                </c:pt>
                <c:pt idx="21">
                  <c:v>4.5644575670586685</c:v>
                </c:pt>
                <c:pt idx="22">
                  <c:v>3.8974456065165231</c:v>
                </c:pt>
                <c:pt idx="23">
                  <c:v>3.2801133477415685</c:v>
                </c:pt>
                <c:pt idx="24">
                  <c:v>2.900836993320417</c:v>
                </c:pt>
                <c:pt idx="25">
                  <c:v>2.4933279630158243</c:v>
                </c:pt>
                <c:pt idx="26">
                  <c:v>2.2415607999363845</c:v>
                </c:pt>
                <c:pt idx="27">
                  <c:v>1.8097739074942216</c:v>
                </c:pt>
                <c:pt idx="28">
                  <c:v>1.6421030030498278</c:v>
                </c:pt>
                <c:pt idx="29">
                  <c:v>1.5715356592796783</c:v>
                </c:pt>
                <c:pt idx="30">
                  <c:v>1.7464496699081955</c:v>
                </c:pt>
                <c:pt idx="31">
                  <c:v>2.4733166926921735</c:v>
                </c:pt>
                <c:pt idx="32">
                  <c:v>3.6078346881812009</c:v>
                </c:pt>
                <c:pt idx="33">
                  <c:v>5.4221345369195904</c:v>
                </c:pt>
                <c:pt idx="34">
                  <c:v>7.7965053482246542</c:v>
                </c:pt>
                <c:pt idx="35">
                  <c:v>10.94223109461746</c:v>
                </c:pt>
                <c:pt idx="36">
                  <c:v>14.873667558459466</c:v>
                </c:pt>
                <c:pt idx="37">
                  <c:v>20.260627321092215</c:v>
                </c:pt>
                <c:pt idx="38">
                  <c:v>25.97855688446732</c:v>
                </c:pt>
                <c:pt idx="39">
                  <c:v>35.529832167396293</c:v>
                </c:pt>
                <c:pt idx="40">
                  <c:v>50.760693987075769</c:v>
                </c:pt>
                <c:pt idx="41">
                  <c:v>85.463867927031671</c:v>
                </c:pt>
                <c:pt idx="42">
                  <c:v>363.642746180975</c:v>
                </c:pt>
                <c:pt idx="43">
                  <c:v>-112.03012628078979</c:v>
                </c:pt>
                <c:pt idx="44">
                  <c:v>-47.339906149302294</c:v>
                </c:pt>
                <c:pt idx="45">
                  <c:v>-26.764004392641162</c:v>
                </c:pt>
                <c:pt idx="46">
                  <c:v>-17.111849992629349</c:v>
                </c:pt>
                <c:pt idx="47">
                  <c:v>4381.548173914176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7211008"/>
        <c:axId val="127212544"/>
      </c:scatterChart>
      <c:valAx>
        <c:axId val="124057088"/>
        <c:scaling>
          <c:orientation val="minMax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Probe Location</a:t>
                </a:r>
              </a:p>
            </c:rich>
          </c:tx>
          <c:layout/>
          <c:overlay val="0"/>
        </c:title>
        <c:numFmt formatCode="General" sourceLinked="1"/>
        <c:majorTickMark val="cross"/>
        <c:minorTickMark val="in"/>
        <c:tickLblPos val="nextTo"/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124059008"/>
        <c:crosses val="autoZero"/>
        <c:crossBetween val="midCat"/>
      </c:valAx>
      <c:valAx>
        <c:axId val="124059008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 sz="1000" b="1" i="0" u="none" strike="noStrike" baseline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</a:defRPr>
                </a:pPr>
                <a:r>
                  <a:rPr lang="en-US"/>
                  <a:t>Field Gauss</a:t>
                </a:r>
              </a:p>
            </c:rich>
          </c:tx>
          <c:layout/>
          <c:overlay val="0"/>
        </c:title>
        <c:numFmt formatCode="#,##0" sourceLinked="0"/>
        <c:majorTickMark val="cross"/>
        <c:minorTickMark val="in"/>
        <c:tickLblPos val="nextTo"/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124057088"/>
        <c:crosses val="autoZero"/>
        <c:crossBetween val="midCat"/>
      </c:valAx>
      <c:valAx>
        <c:axId val="12721100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27212544"/>
        <c:crosses val="autoZero"/>
        <c:crossBetween val="midCat"/>
      </c:valAx>
      <c:valAx>
        <c:axId val="127212544"/>
        <c:scaling>
          <c:orientation val="minMax"/>
        </c:scaling>
        <c:delete val="0"/>
        <c:axPos val="r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Gauss &amp; Error</a:t>
                </a:r>
              </a:p>
            </c:rich>
          </c:tx>
          <c:layout/>
          <c:overlay val="0"/>
        </c:title>
        <c:numFmt formatCode="#,##0.0" sourceLinked="0"/>
        <c:majorTickMark val="out"/>
        <c:minorTickMark val="none"/>
        <c:tickLblPos val="nextTo"/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127211008"/>
        <c:crosses val="max"/>
        <c:crossBetween val="midCat"/>
      </c:valAx>
    </c:plotArea>
    <c:legend>
      <c:legendPos val="r"/>
      <c:layout/>
      <c:overlay val="0"/>
      <c:spPr>
        <a:solidFill>
          <a:schemeClr val="bg1"/>
        </a:solidFill>
        <a:ln>
          <a:solidFill>
            <a:schemeClr val="tx1"/>
          </a:solidFill>
        </a:ln>
      </c:spPr>
      <c:txPr>
        <a:bodyPr/>
        <a:lstStyle/>
        <a:p>
          <a:pPr>
            <a:defRPr sz="775" b="0" i="0" u="none" strike="noStrike" baseline="0">
              <a:solidFill>
                <a:srgbClr val="000000"/>
              </a:solidFill>
              <a:latin typeface="Calibri"/>
              <a:ea typeface="Calibri"/>
              <a:cs typeface="Calibri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000" b="0" i="0" u="none" strike="noStrike" baseline="0">
          <a:solidFill>
            <a:srgbClr val="000000"/>
          </a:solidFill>
          <a:latin typeface="Calibri"/>
          <a:ea typeface="Calibri"/>
          <a:cs typeface="Calibri"/>
        </a:defRPr>
      </a:pPr>
      <a:endParaRPr lang="en-US"/>
    </a:p>
  </c:txPr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800" b="1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r>
              <a:rPr lang="en-US"/>
              <a:t>Row #4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Tosca</c:v>
          </c:tx>
          <c:spPr>
            <a:ln w="28575">
              <a:noFill/>
            </a:ln>
          </c:spPr>
          <c:marker>
            <c:symbol val="diamond"/>
            <c:size val="5"/>
          </c:marker>
          <c:xVal>
            <c:numRef>
              <c:f>'Row 4 Diff'!$A$3:$A$49</c:f>
              <c:numCache>
                <c:formatCode>General</c:formatCode>
                <c:ptCount val="4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</c:numCache>
            </c:numRef>
          </c:xVal>
          <c:yVal>
            <c:numRef>
              <c:f>'Row 4 Diff'!$D$3:$D$53</c:f>
              <c:numCache>
                <c:formatCode>0.0</c:formatCode>
                <c:ptCount val="51"/>
                <c:pt idx="0">
                  <c:v>-494.040456273892</c:v>
                </c:pt>
                <c:pt idx="1">
                  <c:v>-513.79184161200101</c:v>
                </c:pt>
                <c:pt idx="2">
                  <c:v>-505.32874411805898</c:v>
                </c:pt>
                <c:pt idx="3">
                  <c:v>-450.23799865381602</c:v>
                </c:pt>
                <c:pt idx="4">
                  <c:v>-335.65260291991399</c:v>
                </c:pt>
                <c:pt idx="5">
                  <c:v>-149.14302511647199</c:v>
                </c:pt>
                <c:pt idx="6">
                  <c:v>105.13679939187701</c:v>
                </c:pt>
                <c:pt idx="7">
                  <c:v>408.65154959851498</c:v>
                </c:pt>
                <c:pt idx="8">
                  <c:v>722.85935094649403</c:v>
                </c:pt>
                <c:pt idx="9">
                  <c:v>1007.55460749539</c:v>
                </c:pt>
                <c:pt idx="10">
                  <c:v>1232.3179513499699</c:v>
                </c:pt>
                <c:pt idx="11">
                  <c:v>1379.77445432948</c:v>
                </c:pt>
                <c:pt idx="12">
                  <c:v>1454.8907773399501</c:v>
                </c:pt>
                <c:pt idx="13">
                  <c:v>1472.0259493624101</c:v>
                </c:pt>
                <c:pt idx="14">
                  <c:v>1451.0624771411999</c:v>
                </c:pt>
                <c:pt idx="15">
                  <c:v>1408.3044023708001</c:v>
                </c:pt>
                <c:pt idx="16">
                  <c:v>1357.73428760811</c:v>
                </c:pt>
                <c:pt idx="17">
                  <c:v>1306.5095403584</c:v>
                </c:pt>
                <c:pt idx="18">
                  <c:v>1260.4310448866099</c:v>
                </c:pt>
                <c:pt idx="19">
                  <c:v>1220.9293087047299</c:v>
                </c:pt>
                <c:pt idx="20">
                  <c:v>1189.21273863293</c:v>
                </c:pt>
                <c:pt idx="21">
                  <c:v>1166.37406860075</c:v>
                </c:pt>
                <c:pt idx="22">
                  <c:v>1150.6861268248399</c:v>
                </c:pt>
                <c:pt idx="23">
                  <c:v>1143.28823364098</c:v>
                </c:pt>
                <c:pt idx="24">
                  <c:v>1143.81060249704</c:v>
                </c:pt>
                <c:pt idx="25">
                  <c:v>1151.5380266950101</c:v>
                </c:pt>
                <c:pt idx="26">
                  <c:v>1165.75081743182</c:v>
                </c:pt>
                <c:pt idx="27">
                  <c:v>1185.30511210906</c:v>
                </c:pt>
                <c:pt idx="28">
                  <c:v>1207.9275501135701</c:v>
                </c:pt>
                <c:pt idx="29">
                  <c:v>1231.36325873479</c:v>
                </c:pt>
                <c:pt idx="30">
                  <c:v>1253.7544045797699</c:v>
                </c:pt>
                <c:pt idx="31">
                  <c:v>1265.1875407233999</c:v>
                </c:pt>
                <c:pt idx="32">
                  <c:v>1259.3718139898399</c:v>
                </c:pt>
                <c:pt idx="33">
                  <c:v>1229.75932573317</c:v>
                </c:pt>
                <c:pt idx="34">
                  <c:v>1167.1302729347001</c:v>
                </c:pt>
                <c:pt idx="35">
                  <c:v>1067.3696988879501</c:v>
                </c:pt>
                <c:pt idx="36">
                  <c:v>928.92298127930997</c:v>
                </c:pt>
                <c:pt idx="37">
                  <c:v>760.27947204965699</c:v>
                </c:pt>
                <c:pt idx="38">
                  <c:v>575.62077941575603</c:v>
                </c:pt>
                <c:pt idx="39">
                  <c:v>393.18962135628402</c:v>
                </c:pt>
                <c:pt idx="40">
                  <c:v>227.81519055606</c:v>
                </c:pt>
                <c:pt idx="41">
                  <c:v>90.435888070558093</c:v>
                </c:pt>
                <c:pt idx="42">
                  <c:v>-15.3592019539477</c:v>
                </c:pt>
                <c:pt idx="43">
                  <c:v>-89.801661515806202</c:v>
                </c:pt>
                <c:pt idx="44">
                  <c:v>-136.93202093077801</c:v>
                </c:pt>
                <c:pt idx="45">
                  <c:v>-163.02611563289099</c:v>
                </c:pt>
                <c:pt idx="46">
                  <c:v>-173.43025381718499</c:v>
                </c:pt>
                <c:pt idx="47" formatCode="#,##0.0">
                  <c:v>35278.722155093077</c:v>
                </c:pt>
              </c:numCache>
            </c:numRef>
          </c:yVal>
          <c:smooth val="0"/>
        </c:ser>
        <c:ser>
          <c:idx val="1"/>
          <c:order val="1"/>
          <c:tx>
            <c:v>Measured</c:v>
          </c:tx>
          <c:spPr>
            <a:ln w="28575">
              <a:noFill/>
            </a:ln>
          </c:spPr>
          <c:marker>
            <c:symbol val="diamond"/>
            <c:size val="5"/>
            <c:spPr>
              <a:solidFill>
                <a:srgbClr val="FF0000"/>
              </a:solidFill>
            </c:spPr>
          </c:marker>
          <c:xVal>
            <c:numRef>
              <c:f>'Row 4 Diff'!$A$3:$A$49</c:f>
              <c:numCache>
                <c:formatCode>General</c:formatCode>
                <c:ptCount val="4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</c:numCache>
            </c:numRef>
          </c:xVal>
          <c:yVal>
            <c:numRef>
              <c:f>'Row 4 Diff'!$E$3:$E$53</c:f>
              <c:numCache>
                <c:formatCode>0.0</c:formatCode>
                <c:ptCount val="51"/>
                <c:pt idx="0">
                  <c:v>-464.43</c:v>
                </c:pt>
                <c:pt idx="1">
                  <c:v>-480.65000000000003</c:v>
                </c:pt>
                <c:pt idx="2">
                  <c:v>-465.38</c:v>
                </c:pt>
                <c:pt idx="3">
                  <c:v>-404.32</c:v>
                </c:pt>
                <c:pt idx="4">
                  <c:v>-277.68</c:v>
                </c:pt>
                <c:pt idx="5">
                  <c:v>-80.11</c:v>
                </c:pt>
                <c:pt idx="6">
                  <c:v>186.81</c:v>
                </c:pt>
                <c:pt idx="7">
                  <c:v>498.69</c:v>
                </c:pt>
                <c:pt idx="8">
                  <c:v>818.87</c:v>
                </c:pt>
                <c:pt idx="9">
                  <c:v>1106.69</c:v>
                </c:pt>
                <c:pt idx="10">
                  <c:v>1328.81</c:v>
                </c:pt>
                <c:pt idx="11">
                  <c:v>1472.21</c:v>
                </c:pt>
                <c:pt idx="12">
                  <c:v>1541.73</c:v>
                </c:pt>
                <c:pt idx="13">
                  <c:v>1552.57</c:v>
                </c:pt>
                <c:pt idx="14">
                  <c:v>1524.12</c:v>
                </c:pt>
                <c:pt idx="15">
                  <c:v>1476.06</c:v>
                </c:pt>
                <c:pt idx="16">
                  <c:v>1420.29</c:v>
                </c:pt>
                <c:pt idx="17">
                  <c:v>1364.8400000000001</c:v>
                </c:pt>
                <c:pt idx="18">
                  <c:v>1316.1799999999998</c:v>
                </c:pt>
                <c:pt idx="19">
                  <c:v>1277.28</c:v>
                </c:pt>
                <c:pt idx="20">
                  <c:v>1252.6600000000001</c:v>
                </c:pt>
                <c:pt idx="21">
                  <c:v>1230.01</c:v>
                </c:pt>
                <c:pt idx="22">
                  <c:v>1203.24</c:v>
                </c:pt>
                <c:pt idx="23">
                  <c:v>1187.43</c:v>
                </c:pt>
                <c:pt idx="24">
                  <c:v>1183.1100000000001</c:v>
                </c:pt>
                <c:pt idx="25">
                  <c:v>1186.7700000000002</c:v>
                </c:pt>
                <c:pt idx="26">
                  <c:v>1198.6399999999999</c:v>
                </c:pt>
                <c:pt idx="27">
                  <c:v>1216.8799999999999</c:v>
                </c:pt>
                <c:pt idx="28">
                  <c:v>1238.95</c:v>
                </c:pt>
                <c:pt idx="29">
                  <c:v>1265.01</c:v>
                </c:pt>
                <c:pt idx="30">
                  <c:v>1289.6199999999999</c:v>
                </c:pt>
                <c:pt idx="31">
                  <c:v>1309.6099999999999</c:v>
                </c:pt>
                <c:pt idx="32">
                  <c:v>1321.0900000000001</c:v>
                </c:pt>
                <c:pt idx="33">
                  <c:v>1311.51</c:v>
                </c:pt>
                <c:pt idx="34">
                  <c:v>1272.17</c:v>
                </c:pt>
                <c:pt idx="35">
                  <c:v>1195.57</c:v>
                </c:pt>
                <c:pt idx="36">
                  <c:v>1079.6200000000001</c:v>
                </c:pt>
                <c:pt idx="37">
                  <c:v>923.81000000000006</c:v>
                </c:pt>
                <c:pt idx="38">
                  <c:v>747.72</c:v>
                </c:pt>
                <c:pt idx="39">
                  <c:v>558.57000000000005</c:v>
                </c:pt>
                <c:pt idx="40">
                  <c:v>378.87</c:v>
                </c:pt>
                <c:pt idx="41">
                  <c:v>219.4</c:v>
                </c:pt>
                <c:pt idx="42">
                  <c:v>90.52000000000001</c:v>
                </c:pt>
                <c:pt idx="43">
                  <c:v>-7.26</c:v>
                </c:pt>
                <c:pt idx="44">
                  <c:v>-75.050000000000011</c:v>
                </c:pt>
                <c:pt idx="45">
                  <c:v>-116.27</c:v>
                </c:pt>
                <c:pt idx="46">
                  <c:v>-138.97</c:v>
                </c:pt>
                <c:pt idx="47" formatCode="#,##0.0">
                  <c:v>38573.360000000001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8911616"/>
        <c:axId val="128926080"/>
      </c:scatterChart>
      <c:scatterChart>
        <c:scatterStyle val="lineMarker"/>
        <c:varyColors val="0"/>
        <c:ser>
          <c:idx val="2"/>
          <c:order val="2"/>
          <c:tx>
            <c:strRef>
              <c:f>'Row 1 Diff'!$F$2</c:f>
              <c:strCache>
                <c:ptCount val="1"/>
                <c:pt idx="0">
                  <c:v>Difference</c:v>
                </c:pt>
              </c:strCache>
            </c:strRef>
          </c:tx>
          <c:marker>
            <c:symbol val="none"/>
          </c:marker>
          <c:xVal>
            <c:numRef>
              <c:f>'Row 4 Diff'!$A$3:$A$49</c:f>
              <c:numCache>
                <c:formatCode>General</c:formatCode>
                <c:ptCount val="4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</c:numCache>
            </c:numRef>
          </c:xVal>
          <c:yVal>
            <c:numRef>
              <c:f>'Row 4 Diff'!$F$3:$F$53</c:f>
              <c:numCache>
                <c:formatCode>0.0</c:formatCode>
                <c:ptCount val="51"/>
                <c:pt idx="0">
                  <c:v>29.610456273891998</c:v>
                </c:pt>
                <c:pt idx="1">
                  <c:v>33.141841612000974</c:v>
                </c:pt>
                <c:pt idx="2">
                  <c:v>39.948744118058983</c:v>
                </c:pt>
                <c:pt idx="3">
                  <c:v>45.917998653816028</c:v>
                </c:pt>
                <c:pt idx="4">
                  <c:v>57.972602919913982</c:v>
                </c:pt>
                <c:pt idx="5">
                  <c:v>69.03302511647199</c:v>
                </c:pt>
                <c:pt idx="6">
                  <c:v>81.673200608122997</c:v>
                </c:pt>
                <c:pt idx="7">
                  <c:v>90.038450401485022</c:v>
                </c:pt>
                <c:pt idx="8">
                  <c:v>96.010649053505972</c:v>
                </c:pt>
                <c:pt idx="9">
                  <c:v>99.135392504610081</c:v>
                </c:pt>
                <c:pt idx="10">
                  <c:v>96.492048650030029</c:v>
                </c:pt>
                <c:pt idx="11">
                  <c:v>92.435545670520014</c:v>
                </c:pt>
                <c:pt idx="12">
                  <c:v>86.839222660049927</c:v>
                </c:pt>
                <c:pt idx="13">
                  <c:v>80.544050637589862</c:v>
                </c:pt>
                <c:pt idx="14">
                  <c:v>73.057522858799985</c:v>
                </c:pt>
                <c:pt idx="15">
                  <c:v>67.755597629199883</c:v>
                </c:pt>
                <c:pt idx="16">
                  <c:v>62.555712391889983</c:v>
                </c:pt>
                <c:pt idx="17">
                  <c:v>58.3304596416001</c:v>
                </c:pt>
                <c:pt idx="18">
                  <c:v>55.748955113389911</c:v>
                </c:pt>
                <c:pt idx="19">
                  <c:v>56.350691295270053</c:v>
                </c:pt>
                <c:pt idx="20">
                  <c:v>63.447261367070041</c:v>
                </c:pt>
                <c:pt idx="21">
                  <c:v>63.635931399250012</c:v>
                </c:pt>
                <c:pt idx="22">
                  <c:v>52.553873175160106</c:v>
                </c:pt>
                <c:pt idx="23">
                  <c:v>44.141766359020039</c:v>
                </c:pt>
                <c:pt idx="24">
                  <c:v>39.299397502960119</c:v>
                </c:pt>
                <c:pt idx="25">
                  <c:v>35.231973304990106</c:v>
                </c:pt>
                <c:pt idx="26">
                  <c:v>32.889182568179876</c:v>
                </c:pt>
                <c:pt idx="27">
                  <c:v>31.574887890939863</c:v>
                </c:pt>
                <c:pt idx="28">
                  <c:v>31.022449886429968</c:v>
                </c:pt>
                <c:pt idx="29">
                  <c:v>33.646741265210039</c:v>
                </c:pt>
                <c:pt idx="30">
                  <c:v>35.865595420229965</c:v>
                </c:pt>
                <c:pt idx="31">
                  <c:v>44.422459276599966</c:v>
                </c:pt>
                <c:pt idx="32">
                  <c:v>61.718186010160252</c:v>
                </c:pt>
                <c:pt idx="33">
                  <c:v>81.750674266829947</c:v>
                </c:pt>
                <c:pt idx="34">
                  <c:v>105.03972706529999</c:v>
                </c:pt>
                <c:pt idx="35">
                  <c:v>128.20030111204983</c:v>
                </c:pt>
                <c:pt idx="36">
                  <c:v>150.69701872069015</c:v>
                </c:pt>
                <c:pt idx="37">
                  <c:v>163.53052795034307</c:v>
                </c:pt>
                <c:pt idx="38">
                  <c:v>172.09922058424399</c:v>
                </c:pt>
                <c:pt idx="39">
                  <c:v>165.38037864371603</c:v>
                </c:pt>
                <c:pt idx="40">
                  <c:v>151.05480944394</c:v>
                </c:pt>
                <c:pt idx="41">
                  <c:v>128.96411192944191</c:v>
                </c:pt>
                <c:pt idx="42">
                  <c:v>105.87920195394771</c:v>
                </c:pt>
                <c:pt idx="43">
                  <c:v>82.541661515806197</c:v>
                </c:pt>
                <c:pt idx="44">
                  <c:v>61.882020930777998</c:v>
                </c:pt>
                <c:pt idx="45">
                  <c:v>46.756115632890996</c:v>
                </c:pt>
                <c:pt idx="46">
                  <c:v>34.460253817184991</c:v>
                </c:pt>
                <c:pt idx="47" formatCode="#,##0.0">
                  <c:v>3294.6378449069211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'Row 1 Diff'!$G$2</c:f>
              <c:strCache>
                <c:ptCount val="1"/>
                <c:pt idx="0">
                  <c:v>Error %</c:v>
                </c:pt>
              </c:strCache>
            </c:strRef>
          </c:tx>
          <c:marker>
            <c:symbol val="none"/>
          </c:marker>
          <c:xVal>
            <c:numRef>
              <c:f>'Row 4 Diff'!$A$3:$A$49</c:f>
              <c:numCache>
                <c:formatCode>General</c:formatCode>
                <c:ptCount val="4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</c:numCache>
            </c:numRef>
          </c:xVal>
          <c:yVal>
            <c:numRef>
              <c:f>'Row 4 Diff'!$G$3:$G$53</c:f>
              <c:numCache>
                <c:formatCode>0.0</c:formatCode>
                <c:ptCount val="51"/>
                <c:pt idx="0">
                  <c:v>-6.3756553783976058</c:v>
                </c:pt>
                <c:pt idx="1">
                  <c:v>-6.8952130681371004</c:v>
                </c:pt>
                <c:pt idx="2">
                  <c:v>-8.5841127934288064</c:v>
                </c:pt>
                <c:pt idx="3">
                  <c:v>-11.356845729574601</c:v>
                </c:pt>
                <c:pt idx="4">
                  <c:v>-20.877485926215062</c:v>
                </c:pt>
                <c:pt idx="5">
                  <c:v>-86.172793804109332</c:v>
                </c:pt>
                <c:pt idx="6">
                  <c:v>43.719929665501311</c:v>
                </c:pt>
                <c:pt idx="7">
                  <c:v>18.054994165009326</c:v>
                </c:pt>
                <c:pt idx="8">
                  <c:v>11.724773047431945</c:v>
                </c:pt>
                <c:pt idx="9">
                  <c:v>8.9578285251163443</c:v>
                </c:pt>
                <c:pt idx="10">
                  <c:v>7.2615384178347568</c:v>
                </c:pt>
                <c:pt idx="11">
                  <c:v>6.2786929629957688</c:v>
                </c:pt>
                <c:pt idx="12">
                  <c:v>5.6325830502130678</c:v>
                </c:pt>
                <c:pt idx="13">
                  <c:v>5.1877886753956259</c:v>
                </c:pt>
                <c:pt idx="14">
                  <c:v>4.7934232776159353</c:v>
                </c:pt>
                <c:pt idx="15">
                  <c:v>4.590301046651212</c:v>
                </c:pt>
                <c:pt idx="16">
                  <c:v>4.4044323618338499</c:v>
                </c:pt>
                <c:pt idx="17">
                  <c:v>4.2737947042583819</c:v>
                </c:pt>
                <c:pt idx="18">
                  <c:v>4.2356634437075416</c:v>
                </c:pt>
                <c:pt idx="19">
                  <c:v>4.4117727745889752</c:v>
                </c:pt>
                <c:pt idx="20">
                  <c:v>5.0650025838671331</c:v>
                </c:pt>
                <c:pt idx="21">
                  <c:v>5.1736108974114039</c:v>
                </c:pt>
                <c:pt idx="22">
                  <c:v>4.3676966503075123</c:v>
                </c:pt>
                <c:pt idx="23">
                  <c:v>3.7174205097580524</c:v>
                </c:pt>
                <c:pt idx="24">
                  <c:v>3.3217027582355079</c:v>
                </c:pt>
                <c:pt idx="25">
                  <c:v>2.9687280016338549</c:v>
                </c:pt>
                <c:pt idx="26">
                  <c:v>2.7438749389457953</c:v>
                </c:pt>
                <c:pt idx="27">
                  <c:v>2.5947412966718058</c:v>
                </c:pt>
                <c:pt idx="28">
                  <c:v>2.5039307386440104</c:v>
                </c:pt>
                <c:pt idx="29">
                  <c:v>2.6598004177998624</c:v>
                </c:pt>
                <c:pt idx="30">
                  <c:v>2.7810979529031785</c:v>
                </c:pt>
                <c:pt idx="31">
                  <c:v>3.3920372688510296</c:v>
                </c:pt>
                <c:pt idx="32">
                  <c:v>4.6717624090834269</c:v>
                </c:pt>
                <c:pt idx="33">
                  <c:v>6.2333245089118607</c:v>
                </c:pt>
                <c:pt idx="34">
                  <c:v>8.2567366834070892</c:v>
                </c:pt>
                <c:pt idx="35">
                  <c:v>10.722943960792747</c:v>
                </c:pt>
                <c:pt idx="36">
                  <c:v>13.958338926723304</c:v>
                </c:pt>
                <c:pt idx="37">
                  <c:v>17.701749055578858</c:v>
                </c:pt>
                <c:pt idx="38">
                  <c:v>23.016533004900765</c:v>
                </c:pt>
                <c:pt idx="39">
                  <c:v>29.607816145463595</c:v>
                </c:pt>
                <c:pt idx="40">
                  <c:v>39.869825914941806</c:v>
                </c:pt>
                <c:pt idx="41">
                  <c:v>58.780360952343628</c:v>
                </c:pt>
                <c:pt idx="42">
                  <c:v>116.96774409406507</c:v>
                </c:pt>
                <c:pt idx="43">
                  <c:v>-1136.9374864436115</c:v>
                </c:pt>
                <c:pt idx="44">
                  <c:v>-82.454391646606254</c:v>
                </c:pt>
                <c:pt idx="45">
                  <c:v>-40.213396089181217</c:v>
                </c:pt>
                <c:pt idx="46">
                  <c:v>-24.796901357980133</c:v>
                </c:pt>
                <c:pt idx="47">
                  <c:v>3294.6378449069234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8928000"/>
        <c:axId val="128933888"/>
      </c:scatterChart>
      <c:valAx>
        <c:axId val="128911616"/>
        <c:scaling>
          <c:orientation val="minMax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Probe Location</a:t>
                </a:r>
              </a:p>
            </c:rich>
          </c:tx>
          <c:layout/>
          <c:overlay val="0"/>
        </c:title>
        <c:numFmt formatCode="General" sourceLinked="1"/>
        <c:majorTickMark val="cross"/>
        <c:minorTickMark val="in"/>
        <c:tickLblPos val="nextTo"/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128926080"/>
        <c:crosses val="autoZero"/>
        <c:crossBetween val="midCat"/>
      </c:valAx>
      <c:valAx>
        <c:axId val="128926080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 sz="1000" b="1" i="0" u="none" strike="noStrike" baseline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</a:defRPr>
                </a:pPr>
                <a:r>
                  <a:rPr lang="en-US"/>
                  <a:t>Field Gauss</a:t>
                </a:r>
              </a:p>
            </c:rich>
          </c:tx>
          <c:layout/>
          <c:overlay val="0"/>
        </c:title>
        <c:numFmt formatCode="#,##0" sourceLinked="0"/>
        <c:majorTickMark val="cross"/>
        <c:minorTickMark val="in"/>
        <c:tickLblPos val="nextTo"/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128911616"/>
        <c:crosses val="autoZero"/>
        <c:crossBetween val="midCat"/>
      </c:valAx>
      <c:valAx>
        <c:axId val="12892800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28933888"/>
        <c:crosses val="autoZero"/>
        <c:crossBetween val="midCat"/>
      </c:valAx>
      <c:valAx>
        <c:axId val="128933888"/>
        <c:scaling>
          <c:orientation val="minMax"/>
        </c:scaling>
        <c:delete val="0"/>
        <c:axPos val="r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Gauss &amp; Error</a:t>
                </a:r>
              </a:p>
            </c:rich>
          </c:tx>
          <c:layout/>
          <c:overlay val="0"/>
        </c:title>
        <c:numFmt formatCode="#,##0.0" sourceLinked="0"/>
        <c:majorTickMark val="out"/>
        <c:minorTickMark val="none"/>
        <c:tickLblPos val="nextTo"/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128928000"/>
        <c:crosses val="max"/>
        <c:crossBetween val="midCat"/>
      </c:valAx>
    </c:plotArea>
    <c:legend>
      <c:legendPos val="r"/>
      <c:layout/>
      <c:overlay val="0"/>
      <c:spPr>
        <a:solidFill>
          <a:schemeClr val="bg1"/>
        </a:solidFill>
        <a:ln>
          <a:solidFill>
            <a:schemeClr val="tx1"/>
          </a:solidFill>
        </a:ln>
      </c:spPr>
      <c:txPr>
        <a:bodyPr/>
        <a:lstStyle/>
        <a:p>
          <a:pPr>
            <a:defRPr sz="775" b="0" i="0" u="none" strike="noStrike" baseline="0">
              <a:solidFill>
                <a:srgbClr val="000000"/>
              </a:solidFill>
              <a:latin typeface="Calibri"/>
              <a:ea typeface="Calibri"/>
              <a:cs typeface="Calibri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000" b="0" i="0" u="none" strike="noStrike" baseline="0">
          <a:solidFill>
            <a:srgbClr val="000000"/>
          </a:solidFill>
          <a:latin typeface="Calibri"/>
          <a:ea typeface="Calibri"/>
          <a:cs typeface="Calibri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HB Central Line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6.4134185721986287E-2"/>
          <c:y val="8.7252584873236103E-2"/>
          <c:w val="0.86046468279756783"/>
          <c:h val="0.81682892282321629"/>
        </c:manualLayout>
      </c:layout>
      <c:scatterChart>
        <c:scatterStyle val="smoothMarker"/>
        <c:varyColors val="0"/>
        <c:ser>
          <c:idx val="6"/>
          <c:order val="0"/>
          <c:tx>
            <c:strRef>
              <c:f>'HB-1200A-central'!$E$1</c:f>
              <c:strCache>
                <c:ptCount val="1"/>
                <c:pt idx="0">
                  <c:v>1200A</c:v>
                </c:pt>
              </c:strCache>
            </c:strRef>
          </c:tx>
          <c:spPr>
            <a:ln w="25400">
              <a:noFill/>
            </a:ln>
          </c:spPr>
          <c:xVal>
            <c:numRef>
              <c:f>'HB-1200A-central'!$D$4:$D$61</c:f>
              <c:numCache>
                <c:formatCode>General</c:formatCode>
                <c:ptCount val="5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</c:numCache>
            </c:numRef>
          </c:xVal>
          <c:yVal>
            <c:numRef>
              <c:f>'HB-1200A-central'!$E$4:$E$61</c:f>
              <c:numCache>
                <c:formatCode>General</c:formatCode>
                <c:ptCount val="58"/>
                <c:pt idx="0" formatCode="0.000">
                  <c:v>0.24439</c:v>
                </c:pt>
                <c:pt idx="1">
                  <c:v>0.31358000000000003</c:v>
                </c:pt>
                <c:pt idx="2" formatCode="0.000">
                  <c:v>0.38999</c:v>
                </c:pt>
                <c:pt idx="3">
                  <c:v>0.51378000000000001</c:v>
                </c:pt>
                <c:pt idx="4" formatCode="0.000">
                  <c:v>0.66102000000000005</c:v>
                </c:pt>
                <c:pt idx="5">
                  <c:v>0.8639</c:v>
                </c:pt>
                <c:pt idx="6" formatCode="0.000">
                  <c:v>1.12479</c:v>
                </c:pt>
                <c:pt idx="7">
                  <c:v>1.5112399999999999</c:v>
                </c:pt>
                <c:pt idx="8">
                  <c:v>1.9450400000000001</c:v>
                </c:pt>
                <c:pt idx="9" formatCode="0.000">
                  <c:v>0</c:v>
                </c:pt>
                <c:pt idx="10">
                  <c:v>3.1412100000000001</c:v>
                </c:pt>
                <c:pt idx="11">
                  <c:v>3.8495900000000001</c:v>
                </c:pt>
                <c:pt idx="12">
                  <c:v>4.5525700000000002</c:v>
                </c:pt>
                <c:pt idx="13">
                  <c:v>5.31752</c:v>
                </c:pt>
                <c:pt idx="14" formatCode="0.000">
                  <c:v>6.0198799999999997</c:v>
                </c:pt>
                <c:pt idx="15">
                  <c:v>6.5904400000000001</c:v>
                </c:pt>
                <c:pt idx="16">
                  <c:v>7.09694</c:v>
                </c:pt>
                <c:pt idx="17">
                  <c:v>7.4332500000000001</c:v>
                </c:pt>
                <c:pt idx="18">
                  <c:v>7.6813799999999999</c:v>
                </c:pt>
                <c:pt idx="19" formatCode="0.000">
                  <c:v>7.8410799999999998</c:v>
                </c:pt>
                <c:pt idx="20" formatCode="0.000">
                  <c:v>7.9425699999999999</c:v>
                </c:pt>
                <c:pt idx="21">
                  <c:v>8.0036699999999996</c:v>
                </c:pt>
                <c:pt idx="22" formatCode="0.000">
                  <c:v>8.04359</c:v>
                </c:pt>
                <c:pt idx="23">
                  <c:v>8.0659700000000001</c:v>
                </c:pt>
                <c:pt idx="24" formatCode="0.000">
                  <c:v>8.0740999999999996</c:v>
                </c:pt>
                <c:pt idx="25">
                  <c:v>8.0787099999999992</c:v>
                </c:pt>
                <c:pt idx="26" formatCode="0.000">
                  <c:v>8.0790000000000006</c:v>
                </c:pt>
                <c:pt idx="27">
                  <c:v>8.0755400000000002</c:v>
                </c:pt>
                <c:pt idx="28">
                  <c:v>8.0695999999999994</c:v>
                </c:pt>
                <c:pt idx="29" formatCode="0.000">
                  <c:v>8.0574999999999992</c:v>
                </c:pt>
                <c:pt idx="30">
                  <c:v>8.0404800000000005</c:v>
                </c:pt>
                <c:pt idx="31">
                  <c:v>8.0144900000000003</c:v>
                </c:pt>
                <c:pt idx="32">
                  <c:v>7.9725700000000002</c:v>
                </c:pt>
                <c:pt idx="33" formatCode="0.000">
                  <c:v>7.9057300000000001</c:v>
                </c:pt>
                <c:pt idx="34">
                  <c:v>7.8079299999999998</c:v>
                </c:pt>
                <c:pt idx="35">
                  <c:v>7.6530199999999997</c:v>
                </c:pt>
                <c:pt idx="36">
                  <c:v>7.4171199999999997</c:v>
                </c:pt>
                <c:pt idx="37" formatCode="0.000">
                  <c:v>7.0902099999999999</c:v>
                </c:pt>
                <c:pt idx="38">
                  <c:v>6.6364900000000002</c:v>
                </c:pt>
                <c:pt idx="39">
                  <c:v>6.1044700000000001</c:v>
                </c:pt>
                <c:pt idx="40">
                  <c:v>5.4577900000000001</c:v>
                </c:pt>
                <c:pt idx="41" formatCode="0.000">
                  <c:v>4.7656000000000001</c:v>
                </c:pt>
                <c:pt idx="42">
                  <c:v>4.0727700000000002</c:v>
                </c:pt>
                <c:pt idx="43">
                  <c:v>3.4241999999999999</c:v>
                </c:pt>
                <c:pt idx="44">
                  <c:v>2.8008899999999999</c:v>
                </c:pt>
                <c:pt idx="45" formatCode="0.000">
                  <c:v>2.2534399999999999</c:v>
                </c:pt>
                <c:pt idx="46">
                  <c:v>1.78756</c:v>
                </c:pt>
                <c:pt idx="47">
                  <c:v>1.40255</c:v>
                </c:pt>
                <c:pt idx="48">
                  <c:v>1.09175</c:v>
                </c:pt>
                <c:pt idx="49">
                  <c:v>0.85311999999999999</c:v>
                </c:pt>
                <c:pt idx="50" formatCode="0.000">
                  <c:v>0.66785000000000005</c:v>
                </c:pt>
                <c:pt idx="51">
                  <c:v>0.51975000000000005</c:v>
                </c:pt>
                <c:pt idx="52" formatCode="0.000">
                  <c:v>0.41063</c:v>
                </c:pt>
                <c:pt idx="53">
                  <c:v>0.32290999999999997</c:v>
                </c:pt>
                <c:pt idx="54" formatCode="0.000">
                  <c:v>0.2591</c:v>
                </c:pt>
                <c:pt idx="55">
                  <c:v>0.20843</c:v>
                </c:pt>
                <c:pt idx="56" formatCode="0.000">
                  <c:v>0.16546</c:v>
                </c:pt>
                <c:pt idx="57">
                  <c:v>0</c:v>
                </c:pt>
              </c:numCache>
            </c:numRef>
          </c:yVal>
          <c:smooth val="1"/>
        </c:ser>
        <c:ser>
          <c:idx val="8"/>
          <c:order val="1"/>
          <c:tx>
            <c:strRef>
              <c:f>'HB-2000A-central'!$E$1</c:f>
              <c:strCache>
                <c:ptCount val="1"/>
                <c:pt idx="0">
                  <c:v>2000A</c:v>
                </c:pt>
              </c:strCache>
            </c:strRef>
          </c:tx>
          <c:spPr>
            <a:ln w="25400">
              <a:noFill/>
            </a:ln>
          </c:spPr>
          <c:xVal>
            <c:numRef>
              <c:f>'HB-2000A-central'!$D$4:$D$61</c:f>
              <c:numCache>
                <c:formatCode>General</c:formatCode>
                <c:ptCount val="5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</c:numCache>
            </c:numRef>
          </c:xVal>
          <c:yVal>
            <c:numRef>
              <c:f>'HB-2000A-central'!$E$4:$E$61</c:f>
              <c:numCache>
                <c:formatCode>0.0000</c:formatCode>
                <c:ptCount val="58"/>
                <c:pt idx="0">
                  <c:v>0.40188000000000001</c:v>
                </c:pt>
                <c:pt idx="1">
                  <c:v>0.50988999999999995</c:v>
                </c:pt>
                <c:pt idx="2">
                  <c:v>0.62265999999999999</c:v>
                </c:pt>
                <c:pt idx="3">
                  <c:v>0.85067000000000004</c:v>
                </c:pt>
                <c:pt idx="4">
                  <c:v>1.07816</c:v>
                </c:pt>
                <c:pt idx="5">
                  <c:v>1.4113899999999999</c:v>
                </c:pt>
                <c:pt idx="6">
                  <c:v>1.86998</c:v>
                </c:pt>
                <c:pt idx="7">
                  <c:v>2.4324499999999998</c:v>
                </c:pt>
                <c:pt idx="8">
                  <c:v>3.1852800000000001</c:v>
                </c:pt>
                <c:pt idx="9">
                  <c:v>0</c:v>
                </c:pt>
                <c:pt idx="10">
                  <c:v>5.1918199999999999</c:v>
                </c:pt>
                <c:pt idx="11">
                  <c:v>6.3323400000000003</c:v>
                </c:pt>
                <c:pt idx="12">
                  <c:v>7.5064399999999996</c:v>
                </c:pt>
                <c:pt idx="13">
                  <c:v>8.6552100000000003</c:v>
                </c:pt>
                <c:pt idx="14">
                  <c:v>9.8852700000000002</c:v>
                </c:pt>
                <c:pt idx="15">
                  <c:v>10.862109999999999</c:v>
                </c:pt>
                <c:pt idx="16">
                  <c:v>11.67587</c:v>
                </c:pt>
                <c:pt idx="17">
                  <c:v>12.29067</c:v>
                </c:pt>
                <c:pt idx="18">
                  <c:v>12.704800000000001</c:v>
                </c:pt>
                <c:pt idx="19">
                  <c:v>12.97274</c:v>
                </c:pt>
                <c:pt idx="20">
                  <c:v>13.154780000000001</c:v>
                </c:pt>
                <c:pt idx="21">
                  <c:v>13.274319999999999</c:v>
                </c:pt>
                <c:pt idx="22">
                  <c:v>13.34548</c:v>
                </c:pt>
                <c:pt idx="23">
                  <c:v>13.389620000000001</c:v>
                </c:pt>
                <c:pt idx="24">
                  <c:v>13.40767</c:v>
                </c:pt>
                <c:pt idx="25">
                  <c:v>13.414809999999999</c:v>
                </c:pt>
                <c:pt idx="26">
                  <c:v>13.41563</c:v>
                </c:pt>
                <c:pt idx="27">
                  <c:v>13.40957</c:v>
                </c:pt>
                <c:pt idx="28">
                  <c:v>13.39701</c:v>
                </c:pt>
                <c:pt idx="29">
                  <c:v>13.377409999999999</c:v>
                </c:pt>
                <c:pt idx="30">
                  <c:v>13.34295</c:v>
                </c:pt>
                <c:pt idx="31">
                  <c:v>13.296379999999999</c:v>
                </c:pt>
                <c:pt idx="32">
                  <c:v>13.218260000000001</c:v>
                </c:pt>
                <c:pt idx="33">
                  <c:v>13.09684</c:v>
                </c:pt>
                <c:pt idx="34">
                  <c:v>12.910690000000001</c:v>
                </c:pt>
                <c:pt idx="35">
                  <c:v>12.628130000000001</c:v>
                </c:pt>
                <c:pt idx="36">
                  <c:v>12.23258</c:v>
                </c:pt>
                <c:pt idx="37">
                  <c:v>11.66061</c:v>
                </c:pt>
                <c:pt idx="38">
                  <c:v>10.912280000000001</c:v>
                </c:pt>
                <c:pt idx="39">
                  <c:v>9.9874500000000008</c:v>
                </c:pt>
                <c:pt idx="40">
                  <c:v>8.9610199999999995</c:v>
                </c:pt>
                <c:pt idx="41">
                  <c:v>7.8074199999999996</c:v>
                </c:pt>
                <c:pt idx="42">
                  <c:v>6.66737</c:v>
                </c:pt>
                <c:pt idx="43">
                  <c:v>5.62805</c:v>
                </c:pt>
                <c:pt idx="44">
                  <c:v>4.6151299999999997</c:v>
                </c:pt>
                <c:pt idx="45">
                  <c:v>3.6987800000000002</c:v>
                </c:pt>
                <c:pt idx="46">
                  <c:v>2.9523199999999998</c:v>
                </c:pt>
                <c:pt idx="47">
                  <c:v>2.28315</c:v>
                </c:pt>
                <c:pt idx="48">
                  <c:v>1.79704</c:v>
                </c:pt>
                <c:pt idx="49">
                  <c:v>1.40225</c:v>
                </c:pt>
                <c:pt idx="50">
                  <c:v>1.08368</c:v>
                </c:pt>
                <c:pt idx="51">
                  <c:v>0.84872999999999998</c:v>
                </c:pt>
                <c:pt idx="52">
                  <c:v>0.66113999999999995</c:v>
                </c:pt>
                <c:pt idx="53">
                  <c:v>0.52883999999999998</c:v>
                </c:pt>
                <c:pt idx="54">
                  <c:v>0.42076000000000002</c:v>
                </c:pt>
                <c:pt idx="55">
                  <c:v>0.33806000000000003</c:v>
                </c:pt>
                <c:pt idx="56">
                  <c:v>0.27121000000000001</c:v>
                </c:pt>
                <c:pt idx="57">
                  <c:v>0</c:v>
                </c:pt>
              </c:numCache>
            </c:numRef>
          </c:yVal>
          <c:smooth val="1"/>
        </c:ser>
        <c:ser>
          <c:idx val="10"/>
          <c:order val="3"/>
          <c:tx>
            <c:strRef>
              <c:f>'HB-3000A-central'!$E$1</c:f>
              <c:strCache>
                <c:ptCount val="1"/>
                <c:pt idx="0">
                  <c:v>3000A</c:v>
                </c:pt>
              </c:strCache>
            </c:strRef>
          </c:tx>
          <c:spPr>
            <a:ln w="25400">
              <a:noFill/>
            </a:ln>
          </c:spPr>
          <c:xVal>
            <c:numRef>
              <c:f>'HB-3000A-central'!$D$4:$D$61</c:f>
              <c:numCache>
                <c:formatCode>General</c:formatCode>
                <c:ptCount val="5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</c:numCache>
            </c:numRef>
          </c:xVal>
          <c:yVal>
            <c:numRef>
              <c:f>'HB-3000A-central'!$E$4:$E$61</c:f>
              <c:numCache>
                <c:formatCode>0.0000</c:formatCode>
                <c:ptCount val="58"/>
                <c:pt idx="0">
                  <c:v>0.57333000000000001</c:v>
                </c:pt>
                <c:pt idx="1">
                  <c:v>0.74524000000000001</c:v>
                </c:pt>
                <c:pt idx="2">
                  <c:v>0.92988000000000004</c:v>
                </c:pt>
                <c:pt idx="3">
                  <c:v>1.20238</c:v>
                </c:pt>
                <c:pt idx="4">
                  <c:v>1.55667</c:v>
                </c:pt>
                <c:pt idx="5">
                  <c:v>2.0691799999999998</c:v>
                </c:pt>
                <c:pt idx="6">
                  <c:v>2.6556700000000002</c:v>
                </c:pt>
                <c:pt idx="7">
                  <c:v>3.6031599999999999</c:v>
                </c:pt>
                <c:pt idx="8">
                  <c:v>4.6771099999999999</c:v>
                </c:pt>
                <c:pt idx="9">
                  <c:v>0</c:v>
                </c:pt>
                <c:pt idx="10">
                  <c:v>7.4974600000000002</c:v>
                </c:pt>
                <c:pt idx="11">
                  <c:v>9.0954999999999995</c:v>
                </c:pt>
                <c:pt idx="12">
                  <c:v>10.943530000000001</c:v>
                </c:pt>
                <c:pt idx="13">
                  <c:v>12.5845</c:v>
                </c:pt>
                <c:pt idx="14">
                  <c:v>14.29321</c:v>
                </c:pt>
                <c:pt idx="15">
                  <c:v>15.724119999999999</c:v>
                </c:pt>
                <c:pt idx="16">
                  <c:v>16.921859999999999</c:v>
                </c:pt>
                <c:pt idx="17">
                  <c:v>17.804369999999999</c:v>
                </c:pt>
                <c:pt idx="18">
                  <c:v>18.495760000000001</c:v>
                </c:pt>
                <c:pt idx="19">
                  <c:v>18.985320000000002</c:v>
                </c:pt>
                <c:pt idx="20">
                  <c:v>19.351839999999999</c:v>
                </c:pt>
                <c:pt idx="21">
                  <c:v>19.580670000000001</c:v>
                </c:pt>
                <c:pt idx="22">
                  <c:v>19.738589999999999</c:v>
                </c:pt>
                <c:pt idx="23">
                  <c:v>19.836590000000001</c:v>
                </c:pt>
                <c:pt idx="24">
                  <c:v>19.873840000000001</c:v>
                </c:pt>
                <c:pt idx="25">
                  <c:v>19.90063</c:v>
                </c:pt>
                <c:pt idx="26">
                  <c:v>19.90681</c:v>
                </c:pt>
                <c:pt idx="27">
                  <c:v>19.894909999999999</c:v>
                </c:pt>
                <c:pt idx="28">
                  <c:v>19.86524</c:v>
                </c:pt>
                <c:pt idx="29">
                  <c:v>19.813099999999999</c:v>
                </c:pt>
                <c:pt idx="30">
                  <c:v>19.731059999999999</c:v>
                </c:pt>
                <c:pt idx="31">
                  <c:v>19.607949999999999</c:v>
                </c:pt>
                <c:pt idx="32">
                  <c:v>19.444780000000002</c:v>
                </c:pt>
                <c:pt idx="33">
                  <c:v>19.175180000000001</c:v>
                </c:pt>
                <c:pt idx="34">
                  <c:v>18.834959999999999</c:v>
                </c:pt>
                <c:pt idx="35">
                  <c:v>18.336760000000002</c:v>
                </c:pt>
                <c:pt idx="36">
                  <c:v>17.65607</c:v>
                </c:pt>
                <c:pt idx="37">
                  <c:v>16.75506</c:v>
                </c:pt>
                <c:pt idx="38">
                  <c:v>15.70304</c:v>
                </c:pt>
                <c:pt idx="39">
                  <c:v>14.32109</c:v>
                </c:pt>
                <c:pt idx="40">
                  <c:v>12.82423</c:v>
                </c:pt>
                <c:pt idx="41">
                  <c:v>11.271430000000001</c:v>
                </c:pt>
                <c:pt idx="42">
                  <c:v>9.6202199999999998</c:v>
                </c:pt>
                <c:pt idx="43">
                  <c:v>8.0915199999999992</c:v>
                </c:pt>
                <c:pt idx="44">
                  <c:v>6.6593499999999999</c:v>
                </c:pt>
                <c:pt idx="45">
                  <c:v>5.3283699999999996</c:v>
                </c:pt>
                <c:pt idx="46">
                  <c:v>4.2056100000000001</c:v>
                </c:pt>
                <c:pt idx="47">
                  <c:v>3.2878500000000002</c:v>
                </c:pt>
                <c:pt idx="48">
                  <c:v>2.58887</c:v>
                </c:pt>
                <c:pt idx="49">
                  <c:v>2.0140799999999999</c:v>
                </c:pt>
                <c:pt idx="50">
                  <c:v>1.5698399999999999</c:v>
                </c:pt>
                <c:pt idx="51">
                  <c:v>1.2256</c:v>
                </c:pt>
                <c:pt idx="52">
                  <c:v>0.96348</c:v>
                </c:pt>
                <c:pt idx="53">
                  <c:v>0.75687000000000004</c:v>
                </c:pt>
                <c:pt idx="54">
                  <c:v>0.60370999999999997</c:v>
                </c:pt>
                <c:pt idx="55">
                  <c:v>0.47916999999999998</c:v>
                </c:pt>
                <c:pt idx="56">
                  <c:v>0.3871</c:v>
                </c:pt>
                <c:pt idx="57">
                  <c:v>0</c:v>
                </c:pt>
              </c:numCache>
            </c:numRef>
          </c:yVal>
          <c:smooth val="1"/>
        </c:ser>
        <c:ser>
          <c:idx val="3"/>
          <c:order val="4"/>
          <c:tx>
            <c:strRef>
              <c:f>'HB-4000A-central'!$E$1</c:f>
              <c:strCache>
                <c:ptCount val="1"/>
                <c:pt idx="0">
                  <c:v>4000A</c:v>
                </c:pt>
              </c:strCache>
            </c:strRef>
          </c:tx>
          <c:spPr>
            <a:ln w="25400">
              <a:noFill/>
            </a:ln>
          </c:spPr>
          <c:xVal>
            <c:numRef>
              <c:f>'HB-4000A-central'!$D$4:$D$61</c:f>
              <c:numCache>
                <c:formatCode>General</c:formatCode>
                <c:ptCount val="5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</c:numCache>
            </c:numRef>
          </c:xVal>
          <c:yVal>
            <c:numRef>
              <c:f>'HB-4000A-central'!$E$4:$E$61</c:f>
              <c:numCache>
                <c:formatCode>0.0000</c:formatCode>
                <c:ptCount val="58"/>
                <c:pt idx="0">
                  <c:v>0.70681499999999997</c:v>
                </c:pt>
                <c:pt idx="1">
                  <c:v>0.91613999999999995</c:v>
                </c:pt>
                <c:pt idx="2">
                  <c:v>1.1667650000000001</c:v>
                </c:pt>
                <c:pt idx="3">
                  <c:v>1.5310649999999999</c:v>
                </c:pt>
                <c:pt idx="4">
                  <c:v>1.9609449999999999</c:v>
                </c:pt>
                <c:pt idx="5">
                  <c:v>2.5892900000000001</c:v>
                </c:pt>
                <c:pt idx="6">
                  <c:v>3.4304800000000002</c:v>
                </c:pt>
                <c:pt idx="7">
                  <c:v>4.5986700000000003</c:v>
                </c:pt>
                <c:pt idx="8">
                  <c:v>5.9615600000000004</c:v>
                </c:pt>
                <c:pt idx="9">
                  <c:v>0</c:v>
                </c:pt>
                <c:pt idx="10">
                  <c:v>9.6115050000000011</c:v>
                </c:pt>
                <c:pt idx="11">
                  <c:v>11.638190000000002</c:v>
                </c:pt>
                <c:pt idx="12">
                  <c:v>13.906829999999999</c:v>
                </c:pt>
                <c:pt idx="13">
                  <c:v>16.053930000000001</c:v>
                </c:pt>
                <c:pt idx="14">
                  <c:v>18.199619999999999</c:v>
                </c:pt>
                <c:pt idx="15">
                  <c:v>20.049160000000001</c:v>
                </c:pt>
                <c:pt idx="16">
                  <c:v>21.497774999999997</c:v>
                </c:pt>
                <c:pt idx="17">
                  <c:v>22.745445</c:v>
                </c:pt>
                <c:pt idx="18">
                  <c:v>23.638539999999999</c:v>
                </c:pt>
                <c:pt idx="19">
                  <c:v>24.273780000000002</c:v>
                </c:pt>
                <c:pt idx="20">
                  <c:v>24.786805000000001</c:v>
                </c:pt>
                <c:pt idx="21">
                  <c:v>25.137170000000001</c:v>
                </c:pt>
                <c:pt idx="22">
                  <c:v>25.385829999999999</c:v>
                </c:pt>
                <c:pt idx="23">
                  <c:v>25.563749999999999</c:v>
                </c:pt>
                <c:pt idx="24">
                  <c:v>25.636800000000001</c:v>
                </c:pt>
                <c:pt idx="25">
                  <c:v>25.685079999999999</c:v>
                </c:pt>
                <c:pt idx="26">
                  <c:v>25.69502</c:v>
                </c:pt>
                <c:pt idx="27">
                  <c:v>25.666160000000001</c:v>
                </c:pt>
                <c:pt idx="28">
                  <c:v>25.599870000000003</c:v>
                </c:pt>
                <c:pt idx="29">
                  <c:v>25.501370000000001</c:v>
                </c:pt>
                <c:pt idx="30">
                  <c:v>25.33886</c:v>
                </c:pt>
                <c:pt idx="31">
                  <c:v>25.13288</c:v>
                </c:pt>
                <c:pt idx="32">
                  <c:v>24.843600000000002</c:v>
                </c:pt>
                <c:pt idx="33">
                  <c:v>24.447234999999999</c:v>
                </c:pt>
                <c:pt idx="34">
                  <c:v>23.945795</c:v>
                </c:pt>
                <c:pt idx="35">
                  <c:v>23.284334999999999</c:v>
                </c:pt>
                <c:pt idx="36">
                  <c:v>22.351559999999999</c:v>
                </c:pt>
                <c:pt idx="37">
                  <c:v>21.235599999999998</c:v>
                </c:pt>
                <c:pt idx="38">
                  <c:v>19.79993</c:v>
                </c:pt>
                <c:pt idx="39">
                  <c:v>18.183045</c:v>
                </c:pt>
                <c:pt idx="40">
                  <c:v>16.288955000000001</c:v>
                </c:pt>
                <c:pt idx="41">
                  <c:v>14.280925</c:v>
                </c:pt>
                <c:pt idx="42">
                  <c:v>12.317170000000001</c:v>
                </c:pt>
                <c:pt idx="43">
                  <c:v>10.284295</c:v>
                </c:pt>
                <c:pt idx="44">
                  <c:v>8.4101749999999988</c:v>
                </c:pt>
                <c:pt idx="45">
                  <c:v>6.8352149999999998</c:v>
                </c:pt>
                <c:pt idx="46">
                  <c:v>5.3813949999999995</c:v>
                </c:pt>
                <c:pt idx="47">
                  <c:v>4.1773499999999997</c:v>
                </c:pt>
                <c:pt idx="48">
                  <c:v>3.2763949999999999</c:v>
                </c:pt>
                <c:pt idx="49">
                  <c:v>2.5464450000000003</c:v>
                </c:pt>
                <c:pt idx="50">
                  <c:v>1.9611700000000001</c:v>
                </c:pt>
                <c:pt idx="51">
                  <c:v>1.52345</c:v>
                </c:pt>
                <c:pt idx="52">
                  <c:v>1.193325</c:v>
                </c:pt>
                <c:pt idx="53">
                  <c:v>0.93689</c:v>
                </c:pt>
                <c:pt idx="54">
                  <c:v>0.74509000000000003</c:v>
                </c:pt>
                <c:pt idx="55">
                  <c:v>0.58911500000000006</c:v>
                </c:pt>
                <c:pt idx="56">
                  <c:v>0.46783999999999998</c:v>
                </c:pt>
              </c:numCache>
            </c:numRef>
          </c:yVal>
          <c:smooth val="1"/>
        </c:ser>
        <c:ser>
          <c:idx val="1"/>
          <c:order val="5"/>
          <c:tx>
            <c:v>Tosca</c:v>
          </c:tx>
          <c:spPr>
            <a:ln w="12700"/>
          </c:spPr>
          <c:marker>
            <c:symbol val="x"/>
            <c:size val="3"/>
          </c:marker>
          <c:xVal>
            <c:numRef>
              <c:f>'HB-3500A-central'!$D$4:$D$63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xVal>
          <c:yVal>
            <c:numRef>
              <c:f>'HB-3500A-central'!$F$4:$F$62</c:f>
              <c:numCache>
                <c:formatCode>0.0000</c:formatCode>
                <c:ptCount val="59"/>
                <c:pt idx="0">
                  <c:v>0.63603664339556298</c:v>
                </c:pt>
                <c:pt idx="1">
                  <c:v>0.81033421607154699</c:v>
                </c:pt>
                <c:pt idx="2">
                  <c:v>1.0408937511585501</c:v>
                </c:pt>
                <c:pt idx="3">
                  <c:v>1.3461548627423898</c:v>
                </c:pt>
                <c:pt idx="4">
                  <c:v>1.7523102762499501</c:v>
                </c:pt>
                <c:pt idx="5">
                  <c:v>2.2926536884317401</c:v>
                </c:pt>
                <c:pt idx="6">
                  <c:v>3.0049067053760399</c:v>
                </c:pt>
                <c:pt idx="7">
                  <c:v>3.9412245246945301</c:v>
                </c:pt>
                <c:pt idx="8">
                  <c:v>5.13181315686034</c:v>
                </c:pt>
                <c:pt idx="9">
                  <c:v>6.6098932165057507</c:v>
                </c:pt>
                <c:pt idx="10">
                  <c:v>8.3551908981061001</c:v>
                </c:pt>
                <c:pt idx="11">
                  <c:v>10.3124968495001</c:v>
                </c:pt>
                <c:pt idx="12">
                  <c:v>12.372268177219999</c:v>
                </c:pt>
                <c:pt idx="13">
                  <c:v>14.4092475257287</c:v>
                </c:pt>
                <c:pt idx="14">
                  <c:v>16.306194267357</c:v>
                </c:pt>
                <c:pt idx="15">
                  <c:v>17.9676083577986</c:v>
                </c:pt>
                <c:pt idx="16">
                  <c:v>19.3435919439369</c:v>
                </c:pt>
                <c:pt idx="17">
                  <c:v>20.4241265264214</c:v>
                </c:pt>
                <c:pt idx="18">
                  <c:v>21.229072715738198</c:v>
                </c:pt>
                <c:pt idx="19">
                  <c:v>21.816798587553301</c:v>
                </c:pt>
                <c:pt idx="20">
                  <c:v>22.230872114409099</c:v>
                </c:pt>
                <c:pt idx="21">
                  <c:v>22.512210811020598</c:v>
                </c:pt>
                <c:pt idx="22">
                  <c:v>22.7014697767714</c:v>
                </c:pt>
                <c:pt idx="23">
                  <c:v>22.822727030355399</c:v>
                </c:pt>
                <c:pt idx="24">
                  <c:v>22.8944178261019</c:v>
                </c:pt>
                <c:pt idx="25">
                  <c:v>22.928909185783798</c:v>
                </c:pt>
                <c:pt idx="26">
                  <c:v>22.932857054743099</c:v>
                </c:pt>
                <c:pt idx="27">
                  <c:v>22.913143098362301</c:v>
                </c:pt>
                <c:pt idx="28">
                  <c:v>22.862824161699599</c:v>
                </c:pt>
                <c:pt idx="29">
                  <c:v>22.7826860026003</c:v>
                </c:pt>
                <c:pt idx="30">
                  <c:v>22.663507126665099</c:v>
                </c:pt>
                <c:pt idx="31">
                  <c:v>22.493549209933601</c:v>
                </c:pt>
                <c:pt idx="32">
                  <c:v>22.256541952280898</c:v>
                </c:pt>
                <c:pt idx="33">
                  <c:v>21.9273510005691</c:v>
                </c:pt>
                <c:pt idx="34">
                  <c:v>21.477358091186698</c:v>
                </c:pt>
                <c:pt idx="35">
                  <c:v>20.8689842306988</c:v>
                </c:pt>
                <c:pt idx="36">
                  <c:v>20.055926554549401</c:v>
                </c:pt>
                <c:pt idx="37">
                  <c:v>19.009784892617002</c:v>
                </c:pt>
                <c:pt idx="38">
                  <c:v>17.707997977793699</c:v>
                </c:pt>
                <c:pt idx="39">
                  <c:v>16.167211076779399</c:v>
                </c:pt>
                <c:pt idx="40">
                  <c:v>14.4373925984588</c:v>
                </c:pt>
                <c:pt idx="41">
                  <c:v>12.5958310591906</c:v>
                </c:pt>
                <c:pt idx="42">
                  <c:v>10.732201061571601</c:v>
                </c:pt>
                <c:pt idx="43">
                  <c:v>8.9364277014953704</c:v>
                </c:pt>
                <c:pt idx="44">
                  <c:v>7.2906204051456394</c:v>
                </c:pt>
                <c:pt idx="45">
                  <c:v>5.84338687894481</c:v>
                </c:pt>
                <c:pt idx="46">
                  <c:v>4.6160261658257005</c:v>
                </c:pt>
                <c:pt idx="47">
                  <c:v>3.6142926172242</c:v>
                </c:pt>
                <c:pt idx="48">
                  <c:v>2.8157501848222299</c:v>
                </c:pt>
                <c:pt idx="49">
                  <c:v>2.1899052649171598</c:v>
                </c:pt>
                <c:pt idx="50">
                  <c:v>1.7051826617077499</c:v>
                </c:pt>
                <c:pt idx="51">
                  <c:v>1.32854764103038</c:v>
                </c:pt>
                <c:pt idx="52">
                  <c:v>1.0449315339249798</c:v>
                </c:pt>
                <c:pt idx="53">
                  <c:v>0.82634833941385799</c:v>
                </c:pt>
                <c:pt idx="54">
                  <c:v>0.65704256487349799</c:v>
                </c:pt>
                <c:pt idx="55">
                  <c:v>0.52687501135902703</c:v>
                </c:pt>
                <c:pt idx="56">
                  <c:v>0.42502335780178496</c:v>
                </c:pt>
                <c:pt idx="57">
                  <c:v>0.34580813641522901</c:v>
                </c:pt>
                <c:pt idx="58">
                  <c:v>0.28339780523396596</c:v>
                </c:pt>
              </c:numCache>
            </c:numRef>
          </c:yVal>
          <c:smooth val="1"/>
        </c:ser>
        <c:ser>
          <c:idx val="4"/>
          <c:order val="6"/>
          <c:tx>
            <c:v>Tosca</c:v>
          </c:tx>
          <c:spPr>
            <a:ln w="12700"/>
          </c:spPr>
          <c:xVal>
            <c:numRef>
              <c:f>'HB-4000A-central'!$D$4:$D$63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xVal>
          <c:yVal>
            <c:numRef>
              <c:f>'HB-4000A-central'!$F$4:$F$62</c:f>
              <c:numCache>
                <c:formatCode>0.0000</c:formatCode>
                <c:ptCount val="59"/>
                <c:pt idx="0">
                  <c:v>0.69876513629084502</c:v>
                </c:pt>
                <c:pt idx="1">
                  <c:v>0.89314984419370602</c:v>
                </c:pt>
                <c:pt idx="2">
                  <c:v>1.1507003728125802</c:v>
                </c:pt>
                <c:pt idx="3">
                  <c:v>1.4922475555433901</c:v>
                </c:pt>
                <c:pt idx="4">
                  <c:v>1.94733569463112</c:v>
                </c:pt>
                <c:pt idx="5">
                  <c:v>2.5536284398907902</c:v>
                </c:pt>
                <c:pt idx="6">
                  <c:v>3.3533675323999299</c:v>
                </c:pt>
                <c:pt idx="7">
                  <c:v>4.4056033864340893</c:v>
                </c:pt>
                <c:pt idx="8">
                  <c:v>5.7440590296169001</c:v>
                </c:pt>
                <c:pt idx="9">
                  <c:v>7.4055968493573099</c:v>
                </c:pt>
                <c:pt idx="10">
                  <c:v>9.3662499055570798</c:v>
                </c:pt>
                <c:pt idx="11">
                  <c:v>11.562259775737601</c:v>
                </c:pt>
                <c:pt idx="12">
                  <c:v>13.8686345385357</c:v>
                </c:pt>
                <c:pt idx="13">
                  <c:v>16.144207422599202</c:v>
                </c:pt>
                <c:pt idx="14">
                  <c:v>18.258613846691798</c:v>
                </c:pt>
                <c:pt idx="15">
                  <c:v>20.108121591536801</c:v>
                </c:pt>
                <c:pt idx="16">
                  <c:v>21.641562214444701</c:v>
                </c:pt>
                <c:pt idx="17">
                  <c:v>22.850459248729798</c:v>
                </c:pt>
                <c:pt idx="18">
                  <c:v>23.759208907061499</c:v>
                </c:pt>
                <c:pt idx="19">
                  <c:v>24.4310252433446</c:v>
                </c:pt>
                <c:pt idx="20">
                  <c:v>24.912676698573399</c:v>
                </c:pt>
                <c:pt idx="21">
                  <c:v>25.2471923858756</c:v>
                </c:pt>
                <c:pt idx="22">
                  <c:v>25.477868988516398</c:v>
                </c:pt>
                <c:pt idx="23">
                  <c:v>25.6295805256728</c:v>
                </c:pt>
                <c:pt idx="24">
                  <c:v>25.721462536091</c:v>
                </c:pt>
                <c:pt idx="25">
                  <c:v>25.7663178254267</c:v>
                </c:pt>
                <c:pt idx="26">
                  <c:v>25.770828956446199</c:v>
                </c:pt>
                <c:pt idx="27">
                  <c:v>25.742190969868503</c:v>
                </c:pt>
                <c:pt idx="28">
                  <c:v>25.674857804779101</c:v>
                </c:pt>
                <c:pt idx="29">
                  <c:v>25.568195994268201</c:v>
                </c:pt>
                <c:pt idx="30">
                  <c:v>25.4127978711686</c:v>
                </c:pt>
                <c:pt idx="31">
                  <c:v>25.197648178646798</c:v>
                </c:pt>
                <c:pt idx="32">
                  <c:v>24.905489371297698</c:v>
                </c:pt>
                <c:pt idx="33">
                  <c:v>24.5109889099631</c:v>
                </c:pt>
                <c:pt idx="34">
                  <c:v>23.9831476887673</c:v>
                </c:pt>
                <c:pt idx="35">
                  <c:v>23.283765567194802</c:v>
                </c:pt>
                <c:pt idx="36">
                  <c:v>22.362459597893899</c:v>
                </c:pt>
                <c:pt idx="37">
                  <c:v>21.189923754310101</c:v>
                </c:pt>
                <c:pt idx="38">
                  <c:v>19.7401299994862</c:v>
                </c:pt>
                <c:pt idx="39">
                  <c:v>18.029768349109901</c:v>
                </c:pt>
                <c:pt idx="40">
                  <c:v>16.110164224388001</c:v>
                </c:pt>
                <c:pt idx="41">
                  <c:v>14.0641836640376</c:v>
                </c:pt>
                <c:pt idx="42">
                  <c:v>11.9889806729644</c:v>
                </c:pt>
                <c:pt idx="43">
                  <c:v>9.9852519677097504</c:v>
                </c:pt>
                <c:pt idx="44">
                  <c:v>8.1452838889824193</c:v>
                </c:pt>
                <c:pt idx="45">
                  <c:v>6.52518155036151</c:v>
                </c:pt>
                <c:pt idx="46">
                  <c:v>5.1506696131905603</c:v>
                </c:pt>
                <c:pt idx="47">
                  <c:v>4.02767254256156</c:v>
                </c:pt>
                <c:pt idx="48">
                  <c:v>3.1329945415677698</c:v>
                </c:pt>
                <c:pt idx="49">
                  <c:v>2.4321770120369202</c:v>
                </c:pt>
                <c:pt idx="50">
                  <c:v>1.8898374549233299</c:v>
                </c:pt>
                <c:pt idx="51">
                  <c:v>1.4686713419446902</c:v>
                </c:pt>
                <c:pt idx="52">
                  <c:v>1.15237356724136</c:v>
                </c:pt>
                <c:pt idx="53">
                  <c:v>0.90875007384032602</c:v>
                </c:pt>
                <c:pt idx="54">
                  <c:v>0.72038456721692801</c:v>
                </c:pt>
                <c:pt idx="55">
                  <c:v>0.57583843556270409</c:v>
                </c:pt>
                <c:pt idx="56">
                  <c:v>0.46294959981529399</c:v>
                </c:pt>
                <c:pt idx="57">
                  <c:v>0.37534235190632304</c:v>
                </c:pt>
                <c:pt idx="58">
                  <c:v>0.306471473867582</c:v>
                </c:pt>
              </c:numCache>
            </c:numRef>
          </c:yVal>
          <c:smooth val="1"/>
        </c:ser>
        <c:ser>
          <c:idx val="5"/>
          <c:order val="7"/>
          <c:tx>
            <c:v>Tosca</c:v>
          </c:tx>
          <c:spPr>
            <a:ln w="12700"/>
          </c:spPr>
          <c:xVal>
            <c:numRef>
              <c:f>'HB-1200A-central'!$D$4:$D$63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xVal>
          <c:yVal>
            <c:numRef>
              <c:f>'HB-1200A-central'!$F$4:$F$62</c:f>
              <c:numCache>
                <c:formatCode>General</c:formatCode>
                <c:ptCount val="59"/>
                <c:pt idx="0">
                  <c:v>0.238424236900035</c:v>
                </c:pt>
                <c:pt idx="1">
                  <c:v>0.30220023131968099</c:v>
                </c:pt>
                <c:pt idx="2">
                  <c:v>0.386321798935924</c:v>
                </c:pt>
                <c:pt idx="3">
                  <c:v>0.497374303672659</c:v>
                </c:pt>
                <c:pt idx="4">
                  <c:v>0.64474888202474701</c:v>
                </c:pt>
                <c:pt idx="5">
                  <c:v>0.84031294721884298</c:v>
                </c:pt>
                <c:pt idx="6">
                  <c:v>1.09789632468779</c:v>
                </c:pt>
                <c:pt idx="7">
                  <c:v>1.4361165562885301</c:v>
                </c:pt>
                <c:pt idx="8">
                  <c:v>1.86624689282584</c:v>
                </c:pt>
                <c:pt idx="9">
                  <c:v>2.4010194445246102</c:v>
                </c:pt>
                <c:pt idx="10">
                  <c:v>3.0343594943476502</c:v>
                </c:pt>
                <c:pt idx="11">
                  <c:v>3.7478718004232401</c:v>
                </c:pt>
                <c:pt idx="12">
                  <c:v>4.5029439675369405</c:v>
                </c:pt>
                <c:pt idx="13">
                  <c:v>5.2522499451555404</c:v>
                </c:pt>
                <c:pt idx="14">
                  <c:v>5.9483699301755992</c:v>
                </c:pt>
                <c:pt idx="15">
                  <c:v>6.5486333950916498</c:v>
                </c:pt>
                <c:pt idx="16">
                  <c:v>7.0277924033746304</c:v>
                </c:pt>
                <c:pt idx="17">
                  <c:v>7.3813435565335306</c:v>
                </c:pt>
                <c:pt idx="18">
                  <c:v>7.6235143102482699</c:v>
                </c:pt>
                <c:pt idx="19">
                  <c:v>7.78273296694036</c:v>
                </c:pt>
                <c:pt idx="20">
                  <c:v>7.8826248870535798</c:v>
                </c:pt>
                <c:pt idx="21">
                  <c:v>7.9418617715278597</c:v>
                </c:pt>
                <c:pt idx="22">
                  <c:v>7.9771769782233397</c:v>
                </c:pt>
                <c:pt idx="23">
                  <c:v>7.9969403934722303</c:v>
                </c:pt>
                <c:pt idx="24">
                  <c:v>8.0068965010944098</c:v>
                </c:pt>
                <c:pt idx="25">
                  <c:v>8.0105808490967494</c:v>
                </c:pt>
                <c:pt idx="26">
                  <c:v>8.00974028962567</c:v>
                </c:pt>
                <c:pt idx="27">
                  <c:v>8.0068757111829605</c:v>
                </c:pt>
                <c:pt idx="28">
                  <c:v>7.9986252294079208</c:v>
                </c:pt>
                <c:pt idx="29">
                  <c:v>7.9868444429499208</c:v>
                </c:pt>
                <c:pt idx="30">
                  <c:v>7.9692224521676698</c:v>
                </c:pt>
                <c:pt idx="31">
                  <c:v>7.94197388843269</c:v>
                </c:pt>
                <c:pt idx="32">
                  <c:v>7.9009329896219498</c:v>
                </c:pt>
                <c:pt idx="33">
                  <c:v>7.8362437301386496</c:v>
                </c:pt>
                <c:pt idx="34">
                  <c:v>7.7366218171332406</c:v>
                </c:pt>
                <c:pt idx="35">
                  <c:v>7.58313166786112</c:v>
                </c:pt>
                <c:pt idx="36">
                  <c:v>7.3523594933344603</c:v>
                </c:pt>
                <c:pt idx="37">
                  <c:v>7.02072052295944</c:v>
                </c:pt>
                <c:pt idx="38">
                  <c:v>6.5747132417817404</c:v>
                </c:pt>
                <c:pt idx="39">
                  <c:v>6.0171354118583507</c:v>
                </c:pt>
                <c:pt idx="40">
                  <c:v>5.3731623531551902</c:v>
                </c:pt>
                <c:pt idx="41">
                  <c:v>4.6794024145048594</c:v>
                </c:pt>
                <c:pt idx="42">
                  <c:v>3.9778915707403697</c:v>
                </c:pt>
                <c:pt idx="43">
                  <c:v>3.3056534285458401</c:v>
                </c:pt>
                <c:pt idx="44">
                  <c:v>2.6935835845377603</c:v>
                </c:pt>
                <c:pt idx="45">
                  <c:v>2.15839539782873</c:v>
                </c:pt>
                <c:pt idx="46">
                  <c:v>1.7057583201786999</c:v>
                </c:pt>
                <c:pt idx="47">
                  <c:v>1.3382516562072699</c:v>
                </c:pt>
                <c:pt idx="48">
                  <c:v>1.0451576527817699</c:v>
                </c:pt>
                <c:pt idx="49">
                  <c:v>0.81542207211677198</c:v>
                </c:pt>
                <c:pt idx="50">
                  <c:v>0.63730787249821508</c:v>
                </c:pt>
                <c:pt idx="51">
                  <c:v>0.49886525783544899</c:v>
                </c:pt>
                <c:pt idx="52">
                  <c:v>0.393972226458639</c:v>
                </c:pt>
                <c:pt idx="53">
                  <c:v>0.31309557334549204</c:v>
                </c:pt>
                <c:pt idx="54">
                  <c:v>0.25023286322938398</c:v>
                </c:pt>
                <c:pt idx="55">
                  <c:v>0.20172506536745499</c:v>
                </c:pt>
                <c:pt idx="56">
                  <c:v>0.16363305500372602</c:v>
                </c:pt>
                <c:pt idx="57">
                  <c:v>0.13388342698494599</c:v>
                </c:pt>
                <c:pt idx="58">
                  <c:v>0.11034944468793501</c:v>
                </c:pt>
              </c:numCache>
            </c:numRef>
          </c:yVal>
          <c:smooth val="1"/>
        </c:ser>
        <c:ser>
          <c:idx val="7"/>
          <c:order val="8"/>
          <c:tx>
            <c:v>Tosca</c:v>
          </c:tx>
          <c:spPr>
            <a:ln w="12700"/>
          </c:spPr>
          <c:xVal>
            <c:numRef>
              <c:f>'HB-2000A-central'!$D$4:$D$63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xVal>
          <c:yVal>
            <c:numRef>
              <c:f>'HB-2000A-central'!$F$4:$F$62</c:f>
              <c:numCache>
                <c:formatCode>0.0000</c:formatCode>
                <c:ptCount val="59"/>
                <c:pt idx="0">
                  <c:v>0.39270783037867196</c:v>
                </c:pt>
                <c:pt idx="1">
                  <c:v>0.49799830449896898</c:v>
                </c:pt>
                <c:pt idx="2">
                  <c:v>0.63691502900723296</c:v>
                </c:pt>
                <c:pt idx="3">
                  <c:v>0.82035235562864395</c:v>
                </c:pt>
                <c:pt idx="4">
                  <c:v>1.0638393206180898</c:v>
                </c:pt>
                <c:pt idx="5">
                  <c:v>1.3870035815483901</c:v>
                </c:pt>
                <c:pt idx="6">
                  <c:v>1.8126394072765299</c:v>
                </c:pt>
                <c:pt idx="7">
                  <c:v>2.37149905326587</c:v>
                </c:pt>
                <c:pt idx="8">
                  <c:v>3.0820690522333698</c:v>
                </c:pt>
                <c:pt idx="9">
                  <c:v>3.9650931749268503</c:v>
                </c:pt>
                <c:pt idx="10">
                  <c:v>5.0101510113015904</c:v>
                </c:pt>
                <c:pt idx="11">
                  <c:v>6.1864400512117497</c:v>
                </c:pt>
                <c:pt idx="12">
                  <c:v>7.4301741936097496</c:v>
                </c:pt>
                <c:pt idx="13">
                  <c:v>8.6646101518318197</c:v>
                </c:pt>
                <c:pt idx="14">
                  <c:v>9.8138592296180391</c:v>
                </c:pt>
                <c:pt idx="15">
                  <c:v>10.811101228572001</c:v>
                </c:pt>
                <c:pt idx="16">
                  <c:v>11.616495666987499</c:v>
                </c:pt>
                <c:pt idx="17">
                  <c:v>12.220649094872501</c:v>
                </c:pt>
                <c:pt idx="18">
                  <c:v>12.6423690207357</c:v>
                </c:pt>
                <c:pt idx="19">
                  <c:v>12.924779891494699</c:v>
                </c:pt>
                <c:pt idx="20">
                  <c:v>13.104895476165101</c:v>
                </c:pt>
                <c:pt idx="21">
                  <c:v>13.2134178413481</c:v>
                </c:pt>
                <c:pt idx="22">
                  <c:v>13.278814074886899</c:v>
                </c:pt>
                <c:pt idx="23">
                  <c:v>13.315961117246099</c:v>
                </c:pt>
                <c:pt idx="24">
                  <c:v>13.3351062763253</c:v>
                </c:pt>
                <c:pt idx="25">
                  <c:v>13.3426181856677</c:v>
                </c:pt>
                <c:pt idx="26">
                  <c:v>13.3416824109367</c:v>
                </c:pt>
                <c:pt idx="27">
                  <c:v>13.336575422414001</c:v>
                </c:pt>
                <c:pt idx="28">
                  <c:v>13.321620660316999</c:v>
                </c:pt>
                <c:pt idx="29">
                  <c:v>13.299695794279099</c:v>
                </c:pt>
                <c:pt idx="30">
                  <c:v>13.266506367272799</c:v>
                </c:pt>
                <c:pt idx="31">
                  <c:v>13.215162585345999</c:v>
                </c:pt>
                <c:pt idx="32">
                  <c:v>13.1375358355949</c:v>
                </c:pt>
                <c:pt idx="33">
                  <c:v>13.0163200064172</c:v>
                </c:pt>
                <c:pt idx="34">
                  <c:v>12.831766377338699</c:v>
                </c:pt>
                <c:pt idx="35">
                  <c:v>12.552489657761701</c:v>
                </c:pt>
                <c:pt idx="36">
                  <c:v>12.141737082215201</c:v>
                </c:pt>
                <c:pt idx="37">
                  <c:v>11.566423704617101</c:v>
                </c:pt>
                <c:pt idx="38">
                  <c:v>10.8097780123697</c:v>
                </c:pt>
                <c:pt idx="39">
                  <c:v>9.88070771259666</c:v>
                </c:pt>
                <c:pt idx="40">
                  <c:v>8.8192822229492602</c:v>
                </c:pt>
                <c:pt idx="41">
                  <c:v>7.6822507430481703</c:v>
                </c:pt>
                <c:pt idx="42">
                  <c:v>6.5340367911457893</c:v>
                </c:pt>
                <c:pt idx="43">
                  <c:v>5.4329598738130196</c:v>
                </c:pt>
                <c:pt idx="44">
                  <c:v>4.4291532811507608</c:v>
                </c:pt>
                <c:pt idx="45">
                  <c:v>3.5502725373929804</c:v>
                </c:pt>
                <c:pt idx="46">
                  <c:v>2.8063240821500499</c:v>
                </c:pt>
                <c:pt idx="47">
                  <c:v>2.2015862566611299</c:v>
                </c:pt>
                <c:pt idx="48">
                  <c:v>1.7191728602193501</c:v>
                </c:pt>
                <c:pt idx="49">
                  <c:v>1.3409486893154101</c:v>
                </c:pt>
                <c:pt idx="50">
                  <c:v>1.04768773315926</c:v>
                </c:pt>
                <c:pt idx="51">
                  <c:v>0.81971969066504302</c:v>
                </c:pt>
                <c:pt idx="52">
                  <c:v>0.64710264145304808</c:v>
                </c:pt>
                <c:pt idx="53">
                  <c:v>0.51400425031905606</c:v>
                </c:pt>
                <c:pt idx="54">
                  <c:v>0.41058619389898898</c:v>
                </c:pt>
                <c:pt idx="55">
                  <c:v>0.33081317906227703</c:v>
                </c:pt>
                <c:pt idx="56">
                  <c:v>0.26819258938732798</c:v>
                </c:pt>
                <c:pt idx="57">
                  <c:v>0.21930767441507801</c:v>
                </c:pt>
                <c:pt idx="58">
                  <c:v>0.180653005970424</c:v>
                </c:pt>
              </c:numCache>
            </c:numRef>
          </c:yVal>
          <c:smooth val="1"/>
        </c:ser>
        <c:ser>
          <c:idx val="9"/>
          <c:order val="9"/>
          <c:tx>
            <c:v>Tosca</c:v>
          </c:tx>
          <c:spPr>
            <a:ln w="12700"/>
          </c:spPr>
          <c:xVal>
            <c:numRef>
              <c:f>'HB-3000A-central'!$D$4:$D$63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xVal>
          <c:yVal>
            <c:numRef>
              <c:f>'HB-3000A-central'!$F$4:$F$62</c:f>
              <c:numCache>
                <c:formatCode>0.0000</c:formatCode>
                <c:ptCount val="59"/>
                <c:pt idx="0">
                  <c:v>0.56372073893943497</c:v>
                </c:pt>
                <c:pt idx="1">
                  <c:v>0.71653778489117304</c:v>
                </c:pt>
                <c:pt idx="2">
                  <c:v>0.91842960523894002</c:v>
                </c:pt>
                <c:pt idx="3">
                  <c:v>1.18539402321057</c:v>
                </c:pt>
                <c:pt idx="4">
                  <c:v>1.5401889223085501</c:v>
                </c:pt>
                <c:pt idx="5">
                  <c:v>2.0116651293659902</c:v>
                </c:pt>
                <c:pt idx="6">
                  <c:v>2.63284127762459</c:v>
                </c:pt>
                <c:pt idx="7">
                  <c:v>3.4488881839323997</c:v>
                </c:pt>
                <c:pt idx="8">
                  <c:v>4.4863443219598205</c:v>
                </c:pt>
                <c:pt idx="9">
                  <c:v>5.7745833480266802</c:v>
                </c:pt>
                <c:pt idx="10">
                  <c:v>7.29686169911544</c:v>
                </c:pt>
                <c:pt idx="11">
                  <c:v>9.0063283113467492</c:v>
                </c:pt>
                <c:pt idx="12">
                  <c:v>10.808742786291699</c:v>
                </c:pt>
                <c:pt idx="13">
                  <c:v>12.594705893914401</c:v>
                </c:pt>
                <c:pt idx="14">
                  <c:v>14.2601113447709</c:v>
                </c:pt>
                <c:pt idx="15">
                  <c:v>15.7178429053527</c:v>
                </c:pt>
                <c:pt idx="16">
                  <c:v>16.919640303483099</c:v>
                </c:pt>
                <c:pt idx="17">
                  <c:v>17.853690190281799</c:v>
                </c:pt>
                <c:pt idx="18">
                  <c:v>18.538594612490002</c:v>
                </c:pt>
                <c:pt idx="19">
                  <c:v>19.026565581567599</c:v>
                </c:pt>
                <c:pt idx="20">
                  <c:v>19.360041683674801</c:v>
                </c:pt>
                <c:pt idx="21">
                  <c:v>19.577820007111601</c:v>
                </c:pt>
                <c:pt idx="22">
                  <c:v>19.7187726170602</c:v>
                </c:pt>
                <c:pt idx="23">
                  <c:v>19.805470294063401</c:v>
                </c:pt>
                <c:pt idx="24">
                  <c:v>19.854651620472502</c:v>
                </c:pt>
                <c:pt idx="25">
                  <c:v>19.877293989243</c:v>
                </c:pt>
                <c:pt idx="26">
                  <c:v>19.879239680684698</c:v>
                </c:pt>
                <c:pt idx="27">
                  <c:v>19.866778682051098</c:v>
                </c:pt>
                <c:pt idx="28">
                  <c:v>19.832435671031099</c:v>
                </c:pt>
                <c:pt idx="29">
                  <c:v>19.778424886294097</c:v>
                </c:pt>
                <c:pt idx="30">
                  <c:v>19.696912991564698</c:v>
                </c:pt>
                <c:pt idx="31">
                  <c:v>19.575878322358399</c:v>
                </c:pt>
                <c:pt idx="32">
                  <c:v>19.4011251189524</c:v>
                </c:pt>
                <c:pt idx="33">
                  <c:v>19.148802293088401</c:v>
                </c:pt>
                <c:pt idx="34">
                  <c:v>18.790657992545597</c:v>
                </c:pt>
                <c:pt idx="35">
                  <c:v>18.289576717302101</c:v>
                </c:pt>
                <c:pt idx="36">
                  <c:v>17.601983806147</c:v>
                </c:pt>
                <c:pt idx="37">
                  <c:v>16.699573351406499</c:v>
                </c:pt>
                <c:pt idx="38">
                  <c:v>15.5623940656436</c:v>
                </c:pt>
                <c:pt idx="39">
                  <c:v>14.2066203801764</c:v>
                </c:pt>
                <c:pt idx="40">
                  <c:v>12.6806032145033</c:v>
                </c:pt>
                <c:pt idx="41">
                  <c:v>11.055908763478001</c:v>
                </c:pt>
                <c:pt idx="42">
                  <c:v>9.4146768145651691</c:v>
                </c:pt>
                <c:pt idx="43">
                  <c:v>7.8362950977538004</c:v>
                </c:pt>
                <c:pt idx="44">
                  <c:v>6.3926101802973401</c:v>
                </c:pt>
                <c:pt idx="45">
                  <c:v>5.1249557516061701</c:v>
                </c:pt>
                <c:pt idx="46">
                  <c:v>4.05045351269899</c:v>
                </c:pt>
                <c:pt idx="47">
                  <c:v>3.1745960087004899</c:v>
                </c:pt>
                <c:pt idx="48">
                  <c:v>2.4760804292062897</c:v>
                </c:pt>
                <c:pt idx="49">
                  <c:v>1.9284423395241099</c:v>
                </c:pt>
                <c:pt idx="50">
                  <c:v>1.5040277369751001</c:v>
                </c:pt>
                <c:pt idx="51">
                  <c:v>1.17413865280524</c:v>
                </c:pt>
                <c:pt idx="52">
                  <c:v>0.92512742972548601</c:v>
                </c:pt>
                <c:pt idx="53">
                  <c:v>0.73314774127784299</c:v>
                </c:pt>
                <c:pt idx="54">
                  <c:v>0.58423221960064797</c:v>
                </c:pt>
                <c:pt idx="55">
                  <c:v>0.46956684242213098</c:v>
                </c:pt>
                <c:pt idx="56">
                  <c:v>0.37971109444071999</c:v>
                </c:pt>
                <c:pt idx="57">
                  <c:v>0.30970500551195002</c:v>
                </c:pt>
                <c:pt idx="58">
                  <c:v>0.254456405897445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3157504"/>
        <c:axId val="123176064"/>
      </c:scatterChart>
      <c:scatterChart>
        <c:scatterStyle val="lineMarker"/>
        <c:varyColors val="0"/>
        <c:ser>
          <c:idx val="0"/>
          <c:order val="2"/>
          <c:tx>
            <c:strRef>
              <c:f>'HB-3500A-central'!$E$1</c:f>
              <c:strCache>
                <c:ptCount val="1"/>
                <c:pt idx="0">
                  <c:v>3500A</c:v>
                </c:pt>
              </c:strCache>
            </c:strRef>
          </c:tx>
          <c:spPr>
            <a:ln w="25400">
              <a:noFill/>
            </a:ln>
          </c:spPr>
          <c:marker>
            <c:symbol val="diamond"/>
            <c:size val="4"/>
          </c:marker>
          <c:xVal>
            <c:numRef>
              <c:f>'HB-3500A-central'!$D$4:$D$61</c:f>
              <c:numCache>
                <c:formatCode>General</c:formatCode>
                <c:ptCount val="5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</c:numCache>
            </c:numRef>
          </c:xVal>
          <c:yVal>
            <c:numRef>
              <c:f>'HB-3500A-central'!$E$4:$E$61</c:f>
              <c:numCache>
                <c:formatCode>0.0000</c:formatCode>
                <c:ptCount val="58"/>
                <c:pt idx="0">
                  <c:v>0.64068999999999998</c:v>
                </c:pt>
                <c:pt idx="1">
                  <c:v>0.82289999999999996</c:v>
                </c:pt>
                <c:pt idx="2">
                  <c:v>1.04783</c:v>
                </c:pt>
                <c:pt idx="3">
                  <c:v>1.3746</c:v>
                </c:pt>
                <c:pt idx="4">
                  <c:v>1.76847</c:v>
                </c:pt>
                <c:pt idx="5">
                  <c:v>2.3448600000000002</c:v>
                </c:pt>
                <c:pt idx="6">
                  <c:v>3.0648300000000002</c:v>
                </c:pt>
                <c:pt idx="7">
                  <c:v>4.1013000000000002</c:v>
                </c:pt>
                <c:pt idx="8">
                  <c:v>5.3236999999999997</c:v>
                </c:pt>
                <c:pt idx="10">
                  <c:v>8.6301299999999994</c:v>
                </c:pt>
                <c:pt idx="11">
                  <c:v>10.622070000000001</c:v>
                </c:pt>
                <c:pt idx="12">
                  <c:v>12.514049999999999</c:v>
                </c:pt>
                <c:pt idx="13">
                  <c:v>14.435409999999999</c:v>
                </c:pt>
                <c:pt idx="14">
                  <c:v>16.360759999999999</c:v>
                </c:pt>
                <c:pt idx="15">
                  <c:v>17.949760000000001</c:v>
                </c:pt>
                <c:pt idx="16">
                  <c:v>19.313479999999998</c:v>
                </c:pt>
                <c:pt idx="17">
                  <c:v>20.409410000000001</c:v>
                </c:pt>
                <c:pt idx="18">
                  <c:v>21.176089999999999</c:v>
                </c:pt>
                <c:pt idx="19">
                  <c:v>21.75712</c:v>
                </c:pt>
                <c:pt idx="20">
                  <c:v>22.170310000000001</c:v>
                </c:pt>
                <c:pt idx="21">
                  <c:v>22.4772</c:v>
                </c:pt>
                <c:pt idx="22">
                  <c:v>22.681830000000001</c:v>
                </c:pt>
                <c:pt idx="23">
                  <c:v>22.82302</c:v>
                </c:pt>
                <c:pt idx="24">
                  <c:v>22.884650000000001</c:v>
                </c:pt>
                <c:pt idx="25">
                  <c:v>22.922889999999999</c:v>
                </c:pt>
                <c:pt idx="26">
                  <c:v>22.931909999999998</c:v>
                </c:pt>
                <c:pt idx="27">
                  <c:v>22.911619999999999</c:v>
                </c:pt>
                <c:pt idx="28">
                  <c:v>22.86795</c:v>
                </c:pt>
                <c:pt idx="29">
                  <c:v>22.784410000000001</c:v>
                </c:pt>
                <c:pt idx="30">
                  <c:v>22.66582</c:v>
                </c:pt>
                <c:pt idx="31">
                  <c:v>22.502759999999999</c:v>
                </c:pt>
                <c:pt idx="32">
                  <c:v>22.260249999999999</c:v>
                </c:pt>
                <c:pt idx="33">
                  <c:v>21.92464</c:v>
                </c:pt>
                <c:pt idx="34">
                  <c:v>21.46303</c:v>
                </c:pt>
                <c:pt idx="35">
                  <c:v>20.873550000000002</c:v>
                </c:pt>
                <c:pt idx="36">
                  <c:v>20.083290000000002</c:v>
                </c:pt>
                <c:pt idx="37">
                  <c:v>19.023029999999999</c:v>
                </c:pt>
                <c:pt idx="38">
                  <c:v>17.804179999999999</c:v>
                </c:pt>
                <c:pt idx="39">
                  <c:v>16.302890000000001</c:v>
                </c:pt>
                <c:pt idx="40">
                  <c:v>14.57723</c:v>
                </c:pt>
                <c:pt idx="41">
                  <c:v>12.821099999999999</c:v>
                </c:pt>
                <c:pt idx="42">
                  <c:v>11.05795</c:v>
                </c:pt>
                <c:pt idx="43">
                  <c:v>9.2331699999999994</c:v>
                </c:pt>
                <c:pt idx="44">
                  <c:v>7.5826700000000002</c:v>
                </c:pt>
                <c:pt idx="45">
                  <c:v>6.1126199999999997</c:v>
                </c:pt>
                <c:pt idx="46">
                  <c:v>4.8528399999999996</c:v>
                </c:pt>
                <c:pt idx="47">
                  <c:v>3.7520699999999998</c:v>
                </c:pt>
                <c:pt idx="48">
                  <c:v>2.9287299999999998</c:v>
                </c:pt>
                <c:pt idx="49">
                  <c:v>2.2869299999999999</c:v>
                </c:pt>
                <c:pt idx="50">
                  <c:v>1.76451</c:v>
                </c:pt>
                <c:pt idx="51">
                  <c:v>1.3842099999999999</c:v>
                </c:pt>
                <c:pt idx="52">
                  <c:v>1.0682400000000001</c:v>
                </c:pt>
                <c:pt idx="53">
                  <c:v>0.85187999999999997</c:v>
                </c:pt>
                <c:pt idx="54">
                  <c:v>0.68030000000000002</c:v>
                </c:pt>
                <c:pt idx="55">
                  <c:v>0.53651000000000004</c:v>
                </c:pt>
                <c:pt idx="56">
                  <c:v>0.43152000000000001</c:v>
                </c:pt>
              </c:numCache>
            </c:numRef>
          </c:yVal>
          <c:smooth val="0"/>
        </c:ser>
        <c:ser>
          <c:idx val="2"/>
          <c:order val="10"/>
          <c:tx>
            <c:strRef>
              <c:f>'HB-4000A-central'!$AC$37</c:f>
              <c:strCache>
                <c:ptCount val="1"/>
                <c:pt idx="0">
                  <c:v>Coil F</c:v>
                </c:pt>
              </c:strCache>
            </c:strRef>
          </c:tx>
          <c:spPr>
            <a:ln w="28575">
              <a:solidFill>
                <a:srgbClr val="FF0000"/>
              </a:solidFill>
            </a:ln>
          </c:spPr>
          <c:xVal>
            <c:numRef>
              <c:f>'HB-4000A-central'!$AB$38:$AB$42</c:f>
              <c:numCache>
                <c:formatCode>General</c:formatCode>
                <c:ptCount val="5"/>
                <c:pt idx="0">
                  <c:v>5</c:v>
                </c:pt>
                <c:pt idx="1">
                  <c:v>5</c:v>
                </c:pt>
                <c:pt idx="2">
                  <c:v>10.5</c:v>
                </c:pt>
                <c:pt idx="3">
                  <c:v>10.5</c:v>
                </c:pt>
                <c:pt idx="4">
                  <c:v>5</c:v>
                </c:pt>
              </c:numCache>
            </c:numRef>
          </c:xVal>
          <c:yVal>
            <c:numRef>
              <c:f>'HB-4000A-central'!$AC$38:$AC$42</c:f>
              <c:numCache>
                <c:formatCode>General</c:formatCode>
                <c:ptCount val="5"/>
                <c:pt idx="0">
                  <c:v>27</c:v>
                </c:pt>
                <c:pt idx="1">
                  <c:v>0</c:v>
                </c:pt>
                <c:pt idx="2">
                  <c:v>0</c:v>
                </c:pt>
                <c:pt idx="3">
                  <c:v>27</c:v>
                </c:pt>
                <c:pt idx="4">
                  <c:v>27</c:v>
                </c:pt>
              </c:numCache>
            </c:numRef>
          </c:yVal>
          <c:smooth val="0"/>
        </c:ser>
        <c:ser>
          <c:idx val="11"/>
          <c:order val="11"/>
          <c:tx>
            <c:strRef>
              <c:f>'HB-4000A-central'!$AD$37</c:f>
              <c:strCache>
                <c:ptCount val="1"/>
                <c:pt idx="0">
                  <c:v>Yoke</c:v>
                </c:pt>
              </c:strCache>
            </c:strRef>
          </c:tx>
          <c:spPr>
            <a:ln w="28575">
              <a:solidFill>
                <a:srgbClr val="FFC000"/>
              </a:solidFill>
            </a:ln>
          </c:spPr>
          <c:xVal>
            <c:numRef>
              <c:f>'HB-4000A-central'!$AB$43:$AB$47</c:f>
              <c:numCache>
                <c:formatCode>General</c:formatCode>
                <c:ptCount val="5"/>
                <c:pt idx="0">
                  <c:v>12</c:v>
                </c:pt>
                <c:pt idx="1">
                  <c:v>12</c:v>
                </c:pt>
                <c:pt idx="2">
                  <c:v>36</c:v>
                </c:pt>
                <c:pt idx="3">
                  <c:v>36</c:v>
                </c:pt>
                <c:pt idx="4">
                  <c:v>12</c:v>
                </c:pt>
              </c:numCache>
            </c:numRef>
          </c:xVal>
          <c:yVal>
            <c:numRef>
              <c:f>'HB-4000A-central'!$AD$43:$AD$47</c:f>
              <c:numCache>
                <c:formatCode>General</c:formatCode>
                <c:ptCount val="5"/>
                <c:pt idx="0">
                  <c:v>27</c:v>
                </c:pt>
                <c:pt idx="1">
                  <c:v>0</c:v>
                </c:pt>
                <c:pt idx="2">
                  <c:v>0</c:v>
                </c:pt>
                <c:pt idx="3">
                  <c:v>27</c:v>
                </c:pt>
                <c:pt idx="4">
                  <c:v>27</c:v>
                </c:pt>
              </c:numCache>
            </c:numRef>
          </c:yVal>
          <c:smooth val="0"/>
        </c:ser>
        <c:ser>
          <c:idx val="12"/>
          <c:order val="12"/>
          <c:tx>
            <c:strRef>
              <c:f>'HB-4000A-central'!$AE$37</c:f>
              <c:strCache>
                <c:ptCount val="1"/>
                <c:pt idx="0">
                  <c:v>Coil B</c:v>
                </c:pt>
              </c:strCache>
            </c:strRef>
          </c:tx>
          <c:spPr>
            <a:ln w="28575">
              <a:solidFill>
                <a:srgbClr val="FF0000"/>
              </a:solidFill>
            </a:ln>
          </c:spPr>
          <c:xVal>
            <c:numRef>
              <c:f>'HB-4000A-central'!$AB$48:$AB$52</c:f>
              <c:numCache>
                <c:formatCode>General</c:formatCode>
                <c:ptCount val="5"/>
                <c:pt idx="0">
                  <c:v>38</c:v>
                </c:pt>
                <c:pt idx="1">
                  <c:v>38</c:v>
                </c:pt>
                <c:pt idx="2">
                  <c:v>43.5</c:v>
                </c:pt>
                <c:pt idx="3">
                  <c:v>43.5</c:v>
                </c:pt>
                <c:pt idx="4">
                  <c:v>38</c:v>
                </c:pt>
              </c:numCache>
            </c:numRef>
          </c:xVal>
          <c:yVal>
            <c:numRef>
              <c:f>'HB-4000A-central'!$AE$48:$AE$52</c:f>
              <c:numCache>
                <c:formatCode>General</c:formatCode>
                <c:ptCount val="5"/>
                <c:pt idx="0">
                  <c:v>27</c:v>
                </c:pt>
                <c:pt idx="1">
                  <c:v>0</c:v>
                </c:pt>
                <c:pt idx="2">
                  <c:v>0</c:v>
                </c:pt>
                <c:pt idx="3">
                  <c:v>27</c:v>
                </c:pt>
                <c:pt idx="4">
                  <c:v>27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3157504"/>
        <c:axId val="123176064"/>
      </c:scatterChart>
      <c:valAx>
        <c:axId val="123157504"/>
        <c:scaling>
          <c:orientation val="minMax"/>
          <c:max val="60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Probe Location along Z axis</a:t>
                </a:r>
              </a:p>
            </c:rich>
          </c:tx>
          <c:layout/>
          <c:overlay val="0"/>
        </c:title>
        <c:numFmt formatCode="General" sourceLinked="1"/>
        <c:majorTickMark val="cross"/>
        <c:minorTickMark val="in"/>
        <c:tickLblPos val="nextTo"/>
        <c:crossAx val="123176064"/>
        <c:crosses val="autoZero"/>
        <c:crossBetween val="midCat"/>
      </c:valAx>
      <c:valAx>
        <c:axId val="123176064"/>
        <c:scaling>
          <c:orientation val="minMax"/>
          <c:max val="27"/>
          <c:min val="0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Field Gauss [kG]</a:t>
                </a:r>
              </a:p>
            </c:rich>
          </c:tx>
          <c:layout/>
          <c:overlay val="0"/>
        </c:title>
        <c:numFmt formatCode="0" sourceLinked="0"/>
        <c:majorTickMark val="cross"/>
        <c:minorTickMark val="in"/>
        <c:tickLblPos val="nextTo"/>
        <c:crossAx val="123157504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800" b="1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r>
              <a:rPr lang="en-US"/>
              <a:t>Row #5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Tosca</c:v>
          </c:tx>
          <c:spPr>
            <a:ln w="28575">
              <a:noFill/>
            </a:ln>
          </c:spPr>
          <c:marker>
            <c:symbol val="diamond"/>
            <c:size val="5"/>
          </c:marker>
          <c:xVal>
            <c:numRef>
              <c:f>'Row 5 Diff'!$A$3:$A$49</c:f>
              <c:numCache>
                <c:formatCode>General</c:formatCode>
                <c:ptCount val="4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</c:numCache>
            </c:numRef>
          </c:xVal>
          <c:yVal>
            <c:numRef>
              <c:f>'Row 5 Diff'!$D$3:$D$53</c:f>
              <c:numCache>
                <c:formatCode>0.0</c:formatCode>
                <c:ptCount val="51"/>
                <c:pt idx="0">
                  <c:v>-362.28408430822799</c:v>
                </c:pt>
                <c:pt idx="1">
                  <c:v>-362.184279329106</c:v>
                </c:pt>
                <c:pt idx="2">
                  <c:v>-337.90757717230701</c:v>
                </c:pt>
                <c:pt idx="3">
                  <c:v>-280.43637072199999</c:v>
                </c:pt>
                <c:pt idx="4">
                  <c:v>-179.909589041663</c:v>
                </c:pt>
                <c:pt idx="5">
                  <c:v>-35.872253925251002</c:v>
                </c:pt>
                <c:pt idx="6">
                  <c:v>148.74315670743499</c:v>
                </c:pt>
                <c:pt idx="7">
                  <c:v>356.669299727458</c:v>
                </c:pt>
                <c:pt idx="8">
                  <c:v>568.09757674814898</c:v>
                </c:pt>
                <c:pt idx="9">
                  <c:v>760.86723523314197</c:v>
                </c:pt>
                <c:pt idx="10">
                  <c:v>915.22003779083002</c:v>
                </c:pt>
                <c:pt idx="11">
                  <c:v>1022.80064884023</c:v>
                </c:pt>
                <c:pt idx="12">
                  <c:v>1085.8982507752701</c:v>
                </c:pt>
                <c:pt idx="13">
                  <c:v>1110.0461955542901</c:v>
                </c:pt>
                <c:pt idx="14">
                  <c:v>1106.12756063897</c:v>
                </c:pt>
                <c:pt idx="15">
                  <c:v>1084.44116326108</c:v>
                </c:pt>
                <c:pt idx="16">
                  <c:v>1056.1059843411999</c:v>
                </c:pt>
                <c:pt idx="17">
                  <c:v>1022.00202592149</c:v>
                </c:pt>
                <c:pt idx="18">
                  <c:v>991.98484991078396</c:v>
                </c:pt>
                <c:pt idx="19">
                  <c:v>963.94731864543701</c:v>
                </c:pt>
                <c:pt idx="20">
                  <c:v>941.23413822464897</c:v>
                </c:pt>
                <c:pt idx="21">
                  <c:v>924.83275956089096</c:v>
                </c:pt>
                <c:pt idx="22">
                  <c:v>913.60093529258404</c:v>
                </c:pt>
                <c:pt idx="23">
                  <c:v>907.56331079066797</c:v>
                </c:pt>
                <c:pt idx="24">
                  <c:v>907.05550274301697</c:v>
                </c:pt>
                <c:pt idx="25">
                  <c:v>911.88789815123801</c:v>
                </c:pt>
                <c:pt idx="26">
                  <c:v>921.24060779651904</c:v>
                </c:pt>
                <c:pt idx="27">
                  <c:v>934.03575721912398</c:v>
                </c:pt>
                <c:pt idx="28">
                  <c:v>948.42123075256598</c:v>
                </c:pt>
                <c:pt idx="29">
                  <c:v>962.47111930126596</c:v>
                </c:pt>
                <c:pt idx="30">
                  <c:v>972.78036268795302</c:v>
                </c:pt>
                <c:pt idx="31">
                  <c:v>974.64082762547298</c:v>
                </c:pt>
                <c:pt idx="32">
                  <c:v>965.24566421308305</c:v>
                </c:pt>
                <c:pt idx="33">
                  <c:v>936.81908256468103</c:v>
                </c:pt>
                <c:pt idx="34">
                  <c:v>886.26010432868202</c:v>
                </c:pt>
                <c:pt idx="35">
                  <c:v>810.71704253764096</c:v>
                </c:pt>
                <c:pt idx="36">
                  <c:v>713.112314615895</c:v>
                </c:pt>
                <c:pt idx="37">
                  <c:v>594.51391079352402</c:v>
                </c:pt>
                <c:pt idx="38">
                  <c:v>467.027914249785</c:v>
                </c:pt>
                <c:pt idx="39">
                  <c:v>336.74257969513599</c:v>
                </c:pt>
                <c:pt idx="40">
                  <c:v>217.414734620378</c:v>
                </c:pt>
                <c:pt idx="41">
                  <c:v>113.198802510112</c:v>
                </c:pt>
                <c:pt idx="42">
                  <c:v>29.654311735630898</c:v>
                </c:pt>
                <c:pt idx="43">
                  <c:v>-33.2582867752254</c:v>
                </c:pt>
                <c:pt idx="44">
                  <c:v>-76.905824191470501</c:v>
                </c:pt>
                <c:pt idx="45">
                  <c:v>-104.740231587493</c:v>
                </c:pt>
                <c:pt idx="46">
                  <c:v>-119.796664425963</c:v>
                </c:pt>
                <c:pt idx="47" formatCode="#,##0.0">
                  <c:v>27924.828061607714</c:v>
                </c:pt>
              </c:numCache>
            </c:numRef>
          </c:yVal>
          <c:smooth val="0"/>
        </c:ser>
        <c:ser>
          <c:idx val="1"/>
          <c:order val="1"/>
          <c:tx>
            <c:v>Measured</c:v>
          </c:tx>
          <c:spPr>
            <a:ln w="28575">
              <a:noFill/>
            </a:ln>
          </c:spPr>
          <c:marker>
            <c:symbol val="diamond"/>
            <c:size val="5"/>
            <c:spPr>
              <a:solidFill>
                <a:srgbClr val="FF0000"/>
              </a:solidFill>
            </c:spPr>
          </c:marker>
          <c:xVal>
            <c:numRef>
              <c:f>'Row 5 Diff'!$A$3:$A$49</c:f>
              <c:numCache>
                <c:formatCode>General</c:formatCode>
                <c:ptCount val="4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</c:numCache>
            </c:numRef>
          </c:xVal>
          <c:yVal>
            <c:numRef>
              <c:f>'Row 5 Diff'!$E$3:$E$53</c:f>
              <c:numCache>
                <c:formatCode>0.0</c:formatCode>
                <c:ptCount val="51"/>
                <c:pt idx="0">
                  <c:v>-337.6</c:v>
                </c:pt>
                <c:pt idx="1">
                  <c:v>-334.06</c:v>
                </c:pt>
                <c:pt idx="2">
                  <c:v>-305.76</c:v>
                </c:pt>
                <c:pt idx="3">
                  <c:v>-242.56</c:v>
                </c:pt>
                <c:pt idx="4">
                  <c:v>-136.68</c:v>
                </c:pt>
                <c:pt idx="5">
                  <c:v>13.83</c:v>
                </c:pt>
                <c:pt idx="6">
                  <c:v>202.67</c:v>
                </c:pt>
                <c:pt idx="7">
                  <c:v>414.68</c:v>
                </c:pt>
                <c:pt idx="8">
                  <c:v>630.07999999999993</c:v>
                </c:pt>
                <c:pt idx="9">
                  <c:v>824.29</c:v>
                </c:pt>
                <c:pt idx="10">
                  <c:v>979.5</c:v>
                </c:pt>
                <c:pt idx="11">
                  <c:v>1086.57</c:v>
                </c:pt>
                <c:pt idx="12">
                  <c:v>1148.0900000000001</c:v>
                </c:pt>
                <c:pt idx="13">
                  <c:v>1169.03</c:v>
                </c:pt>
                <c:pt idx="14">
                  <c:v>1162.46</c:v>
                </c:pt>
                <c:pt idx="15">
                  <c:v>1137.4899999999998</c:v>
                </c:pt>
                <c:pt idx="16">
                  <c:v>1105.06</c:v>
                </c:pt>
                <c:pt idx="17">
                  <c:v>1069.92</c:v>
                </c:pt>
                <c:pt idx="18">
                  <c:v>1036.99</c:v>
                </c:pt>
                <c:pt idx="19">
                  <c:v>1009.49</c:v>
                </c:pt>
                <c:pt idx="20">
                  <c:v>988.91</c:v>
                </c:pt>
                <c:pt idx="21">
                  <c:v>972.02</c:v>
                </c:pt>
                <c:pt idx="22">
                  <c:v>954.57</c:v>
                </c:pt>
                <c:pt idx="23">
                  <c:v>945.8</c:v>
                </c:pt>
                <c:pt idx="24">
                  <c:v>940.26</c:v>
                </c:pt>
                <c:pt idx="25">
                  <c:v>943.86</c:v>
                </c:pt>
                <c:pt idx="26">
                  <c:v>951.6</c:v>
                </c:pt>
                <c:pt idx="27">
                  <c:v>963.82</c:v>
                </c:pt>
                <c:pt idx="28">
                  <c:v>979.33</c:v>
                </c:pt>
                <c:pt idx="29">
                  <c:v>994.79</c:v>
                </c:pt>
                <c:pt idx="30">
                  <c:v>1009.59</c:v>
                </c:pt>
                <c:pt idx="31">
                  <c:v>1018.4599999999999</c:v>
                </c:pt>
                <c:pt idx="32">
                  <c:v>1018.4100000000001</c:v>
                </c:pt>
                <c:pt idx="33">
                  <c:v>1002.8300000000002</c:v>
                </c:pt>
                <c:pt idx="34">
                  <c:v>967.85</c:v>
                </c:pt>
                <c:pt idx="35">
                  <c:v>906.16</c:v>
                </c:pt>
                <c:pt idx="36">
                  <c:v>820.57999999999993</c:v>
                </c:pt>
                <c:pt idx="37">
                  <c:v>711.8</c:v>
                </c:pt>
                <c:pt idx="38">
                  <c:v>586.33999999999992</c:v>
                </c:pt>
                <c:pt idx="39">
                  <c:v>455.75</c:v>
                </c:pt>
                <c:pt idx="40">
                  <c:v>327.81</c:v>
                </c:pt>
                <c:pt idx="41">
                  <c:v>210.92</c:v>
                </c:pt>
                <c:pt idx="42">
                  <c:v>112.05</c:v>
                </c:pt>
                <c:pt idx="43">
                  <c:v>34.86</c:v>
                </c:pt>
                <c:pt idx="44">
                  <c:v>-23.48</c:v>
                </c:pt>
                <c:pt idx="45">
                  <c:v>-62.88</c:v>
                </c:pt>
                <c:pt idx="46">
                  <c:v>-87.61</c:v>
                </c:pt>
                <c:pt idx="47" formatCode="#,##0.0">
                  <c:v>30417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8981248"/>
        <c:axId val="128999808"/>
      </c:scatterChart>
      <c:scatterChart>
        <c:scatterStyle val="lineMarker"/>
        <c:varyColors val="0"/>
        <c:ser>
          <c:idx val="2"/>
          <c:order val="2"/>
          <c:tx>
            <c:strRef>
              <c:f>'Row 1 Diff'!$F$2</c:f>
              <c:strCache>
                <c:ptCount val="1"/>
                <c:pt idx="0">
                  <c:v>Difference</c:v>
                </c:pt>
              </c:strCache>
            </c:strRef>
          </c:tx>
          <c:marker>
            <c:symbol val="none"/>
          </c:marker>
          <c:xVal>
            <c:numRef>
              <c:f>'Row 5 Diff'!$A$3:$A$49</c:f>
              <c:numCache>
                <c:formatCode>General</c:formatCode>
                <c:ptCount val="4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</c:numCache>
            </c:numRef>
          </c:xVal>
          <c:yVal>
            <c:numRef>
              <c:f>'Row 5 Diff'!$F$3:$F$53</c:f>
              <c:numCache>
                <c:formatCode>0.0</c:formatCode>
                <c:ptCount val="51"/>
                <c:pt idx="0">
                  <c:v>24.684084308227966</c:v>
                </c:pt>
                <c:pt idx="1">
                  <c:v>28.124279329106002</c:v>
                </c:pt>
                <c:pt idx="2">
                  <c:v>32.147577172307024</c:v>
                </c:pt>
                <c:pt idx="3">
                  <c:v>37.87637072199999</c:v>
                </c:pt>
                <c:pt idx="4">
                  <c:v>43.22958904166299</c:v>
                </c:pt>
                <c:pt idx="5">
                  <c:v>49.702253925251</c:v>
                </c:pt>
                <c:pt idx="6">
                  <c:v>53.926843292564996</c:v>
                </c:pt>
                <c:pt idx="7">
                  <c:v>58.01070027254201</c:v>
                </c:pt>
                <c:pt idx="8">
                  <c:v>61.982423251850946</c:v>
                </c:pt>
                <c:pt idx="9">
                  <c:v>63.422764766857995</c:v>
                </c:pt>
                <c:pt idx="10">
                  <c:v>64.27996220916998</c:v>
                </c:pt>
                <c:pt idx="11">
                  <c:v>63.76935115976994</c:v>
                </c:pt>
                <c:pt idx="12">
                  <c:v>62.191749224730074</c:v>
                </c:pt>
                <c:pt idx="13">
                  <c:v>58.983804445709893</c:v>
                </c:pt>
                <c:pt idx="14">
                  <c:v>56.332439361030083</c:v>
                </c:pt>
                <c:pt idx="15">
                  <c:v>53.048836738919817</c:v>
                </c:pt>
                <c:pt idx="16">
                  <c:v>48.954015658800017</c:v>
                </c:pt>
                <c:pt idx="17">
                  <c:v>47.917974078510042</c:v>
                </c:pt>
                <c:pt idx="18">
                  <c:v>45.005150089216045</c:v>
                </c:pt>
                <c:pt idx="19">
                  <c:v>45.542681354563001</c:v>
                </c:pt>
                <c:pt idx="20">
                  <c:v>47.675861775350995</c:v>
                </c:pt>
                <c:pt idx="21">
                  <c:v>47.187240439109019</c:v>
                </c:pt>
                <c:pt idx="22">
                  <c:v>40.96906470741601</c:v>
                </c:pt>
                <c:pt idx="23">
                  <c:v>38.236689209331985</c:v>
                </c:pt>
                <c:pt idx="24">
                  <c:v>33.204497256983018</c:v>
                </c:pt>
                <c:pt idx="25">
                  <c:v>31.972101848762009</c:v>
                </c:pt>
                <c:pt idx="26">
                  <c:v>30.359392203480979</c:v>
                </c:pt>
                <c:pt idx="27">
                  <c:v>29.78424278087607</c:v>
                </c:pt>
                <c:pt idx="28">
                  <c:v>30.908769247434066</c:v>
                </c:pt>
                <c:pt idx="29">
                  <c:v>32.318880698734006</c:v>
                </c:pt>
                <c:pt idx="30">
                  <c:v>36.809637312047016</c:v>
                </c:pt>
                <c:pt idx="31">
                  <c:v>43.819172374526943</c:v>
                </c:pt>
                <c:pt idx="32">
                  <c:v>53.164335786917036</c:v>
                </c:pt>
                <c:pt idx="33">
                  <c:v>66.010917435319129</c:v>
                </c:pt>
                <c:pt idx="34">
                  <c:v>81.589895671318004</c:v>
                </c:pt>
                <c:pt idx="35">
                  <c:v>95.442957462359004</c:v>
                </c:pt>
                <c:pt idx="36">
                  <c:v>107.46768538410493</c:v>
                </c:pt>
                <c:pt idx="37">
                  <c:v>117.28608920647594</c:v>
                </c:pt>
                <c:pt idx="38">
                  <c:v>119.31208575021492</c:v>
                </c:pt>
                <c:pt idx="39">
                  <c:v>119.00742030486401</c:v>
                </c:pt>
                <c:pt idx="40">
                  <c:v>110.395265379622</c:v>
                </c:pt>
                <c:pt idx="41">
                  <c:v>97.721197489887984</c:v>
                </c:pt>
                <c:pt idx="42">
                  <c:v>82.395688264369099</c:v>
                </c:pt>
                <c:pt idx="43">
                  <c:v>68.1182867752254</c:v>
                </c:pt>
                <c:pt idx="44">
                  <c:v>53.425824191470497</c:v>
                </c:pt>
                <c:pt idx="45">
                  <c:v>41.860231587492997</c:v>
                </c:pt>
                <c:pt idx="46">
                  <c:v>32.186664425963002</c:v>
                </c:pt>
                <c:pt idx="47" formatCode="#,##0.0">
                  <c:v>2492.1719383922937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'Row 1 Diff'!$G$2</c:f>
              <c:strCache>
                <c:ptCount val="1"/>
                <c:pt idx="0">
                  <c:v>Error %</c:v>
                </c:pt>
              </c:strCache>
            </c:strRef>
          </c:tx>
          <c:marker>
            <c:symbol val="none"/>
          </c:marker>
          <c:xVal>
            <c:numRef>
              <c:f>'Row 5 Diff'!$A$3:$A$49</c:f>
              <c:numCache>
                <c:formatCode>General</c:formatCode>
                <c:ptCount val="4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</c:numCache>
            </c:numRef>
          </c:xVal>
          <c:yVal>
            <c:numRef>
              <c:f>'Row 5 Diff'!$G$3:$G$53</c:f>
              <c:numCache>
                <c:formatCode>0.0</c:formatCode>
                <c:ptCount val="51"/>
                <c:pt idx="0">
                  <c:v>-7.3116363472239234</c:v>
                </c:pt>
                <c:pt idx="1">
                  <c:v>-8.4189305301760164</c:v>
                </c:pt>
                <c:pt idx="2">
                  <c:v>-10.513990440969069</c:v>
                </c:pt>
                <c:pt idx="3">
                  <c:v>-15.615258378133239</c:v>
                </c:pt>
                <c:pt idx="4">
                  <c:v>-31.628320926004527</c:v>
                </c:pt>
                <c:pt idx="5">
                  <c:v>359.37999945951555</c:v>
                </c:pt>
                <c:pt idx="6">
                  <c:v>26.60820214761188</c:v>
                </c:pt>
                <c:pt idx="7">
                  <c:v>13.989268899523008</c:v>
                </c:pt>
                <c:pt idx="8">
                  <c:v>9.8372307090926476</c:v>
                </c:pt>
                <c:pt idx="9">
                  <c:v>7.694229551111623</c:v>
                </c:pt>
                <c:pt idx="10">
                  <c:v>6.5625280458570678</c:v>
                </c:pt>
                <c:pt idx="11">
                  <c:v>5.8688672759021454</c:v>
                </c:pt>
                <c:pt idx="12">
                  <c:v>5.4169750825048615</c:v>
                </c:pt>
                <c:pt idx="13">
                  <c:v>5.045533856762435</c:v>
                </c:pt>
                <c:pt idx="14">
                  <c:v>4.8459679783416272</c:v>
                </c:pt>
                <c:pt idx="15">
                  <c:v>4.663674998366564</c:v>
                </c:pt>
                <c:pt idx="16">
                  <c:v>4.4299871191428535</c:v>
                </c:pt>
                <c:pt idx="17">
                  <c:v>4.4786501867906043</c:v>
                </c:pt>
                <c:pt idx="18">
                  <c:v>4.3399791790871705</c:v>
                </c:pt>
                <c:pt idx="19">
                  <c:v>4.5114544328881916</c:v>
                </c:pt>
                <c:pt idx="20">
                  <c:v>4.8210516402251971</c:v>
                </c:pt>
                <c:pt idx="21">
                  <c:v>4.8545544782112531</c:v>
                </c:pt>
                <c:pt idx="22">
                  <c:v>4.2918868922568283</c:v>
                </c:pt>
                <c:pt idx="23">
                  <c:v>4.0427880322829335</c:v>
                </c:pt>
                <c:pt idx="24">
                  <c:v>3.5314165504204174</c:v>
                </c:pt>
                <c:pt idx="25">
                  <c:v>3.3873775611597066</c:v>
                </c:pt>
                <c:pt idx="26">
                  <c:v>3.190352270227089</c:v>
                </c:pt>
                <c:pt idx="27">
                  <c:v>3.090228754422617</c:v>
                </c:pt>
                <c:pt idx="28">
                  <c:v>3.1561137969258644</c:v>
                </c:pt>
                <c:pt idx="29">
                  <c:v>3.2488143928602025</c:v>
                </c:pt>
                <c:pt idx="30">
                  <c:v>3.645998604586715</c:v>
                </c:pt>
                <c:pt idx="31">
                  <c:v>4.3024932127454143</c:v>
                </c:pt>
                <c:pt idx="32">
                  <c:v>5.2203273521388276</c:v>
                </c:pt>
                <c:pt idx="33">
                  <c:v>6.5824633721886183</c:v>
                </c:pt>
                <c:pt idx="34">
                  <c:v>8.4300145344131838</c:v>
                </c:pt>
                <c:pt idx="35">
                  <c:v>10.532682689851573</c:v>
                </c:pt>
                <c:pt idx="36">
                  <c:v>13.096551876002941</c:v>
                </c:pt>
                <c:pt idx="37">
                  <c:v>16.477393819398138</c:v>
                </c:pt>
                <c:pt idx="38">
                  <c:v>20.348617824166002</c:v>
                </c:pt>
                <c:pt idx="39">
                  <c:v>26.112434515603734</c:v>
                </c:pt>
                <c:pt idx="40">
                  <c:v>33.676600890644579</c:v>
                </c:pt>
                <c:pt idx="41">
                  <c:v>46.330929968655411</c:v>
                </c:pt>
                <c:pt idx="42">
                  <c:v>73.534750793725209</c:v>
                </c:pt>
                <c:pt idx="43">
                  <c:v>195.40529769140963</c:v>
                </c:pt>
                <c:pt idx="44">
                  <c:v>-227.5375817353939</c:v>
                </c:pt>
                <c:pt idx="45">
                  <c:v>-66.571615120058837</c:v>
                </c:pt>
                <c:pt idx="46">
                  <c:v>-36.738573708438537</c:v>
                </c:pt>
                <c:pt idx="47">
                  <c:v>2492.1719383922864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9001728"/>
        <c:axId val="129011712"/>
      </c:scatterChart>
      <c:valAx>
        <c:axId val="128981248"/>
        <c:scaling>
          <c:orientation val="minMax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Probe Location</a:t>
                </a:r>
              </a:p>
            </c:rich>
          </c:tx>
          <c:layout/>
          <c:overlay val="0"/>
        </c:title>
        <c:numFmt formatCode="General" sourceLinked="1"/>
        <c:majorTickMark val="cross"/>
        <c:minorTickMark val="in"/>
        <c:tickLblPos val="nextTo"/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128999808"/>
        <c:crosses val="autoZero"/>
        <c:crossBetween val="midCat"/>
      </c:valAx>
      <c:valAx>
        <c:axId val="128999808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 sz="1000" b="1" i="0" u="none" strike="noStrike" baseline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</a:defRPr>
                </a:pPr>
                <a:r>
                  <a:rPr lang="en-US"/>
                  <a:t>Field Gauss</a:t>
                </a:r>
              </a:p>
            </c:rich>
          </c:tx>
          <c:layout/>
          <c:overlay val="0"/>
        </c:title>
        <c:numFmt formatCode="#,##0" sourceLinked="0"/>
        <c:majorTickMark val="cross"/>
        <c:minorTickMark val="in"/>
        <c:tickLblPos val="nextTo"/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128981248"/>
        <c:crosses val="autoZero"/>
        <c:crossBetween val="midCat"/>
      </c:valAx>
      <c:valAx>
        <c:axId val="12900172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29011712"/>
        <c:crosses val="autoZero"/>
        <c:crossBetween val="midCat"/>
      </c:valAx>
      <c:valAx>
        <c:axId val="129011712"/>
        <c:scaling>
          <c:orientation val="minMax"/>
        </c:scaling>
        <c:delete val="0"/>
        <c:axPos val="r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Gauss &amp; Error</a:t>
                </a:r>
              </a:p>
            </c:rich>
          </c:tx>
          <c:layout/>
          <c:overlay val="0"/>
        </c:title>
        <c:numFmt formatCode="#,##0.0" sourceLinked="0"/>
        <c:majorTickMark val="out"/>
        <c:minorTickMark val="none"/>
        <c:tickLblPos val="nextTo"/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129001728"/>
        <c:crosses val="max"/>
        <c:crossBetween val="midCat"/>
      </c:valAx>
    </c:plotArea>
    <c:legend>
      <c:legendPos val="r"/>
      <c:layout/>
      <c:overlay val="0"/>
      <c:spPr>
        <a:solidFill>
          <a:schemeClr val="bg1"/>
        </a:solidFill>
        <a:ln>
          <a:solidFill>
            <a:schemeClr val="tx1"/>
          </a:solidFill>
        </a:ln>
      </c:spPr>
      <c:txPr>
        <a:bodyPr/>
        <a:lstStyle/>
        <a:p>
          <a:pPr>
            <a:defRPr sz="775" b="0" i="0" u="none" strike="noStrike" baseline="0">
              <a:solidFill>
                <a:srgbClr val="000000"/>
              </a:solidFill>
              <a:latin typeface="Calibri"/>
              <a:ea typeface="Calibri"/>
              <a:cs typeface="Calibri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000" b="0" i="0" u="none" strike="noStrike" baseline="0">
          <a:solidFill>
            <a:srgbClr val="000000"/>
          </a:solidFill>
          <a:latin typeface="Calibri"/>
          <a:ea typeface="Calibri"/>
          <a:cs typeface="Calibri"/>
        </a:defRPr>
      </a:pPr>
      <a:endParaRPr lang="en-US"/>
    </a:p>
  </c:tx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800" b="1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r>
              <a:rPr lang="en-US"/>
              <a:t>Row #6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Tosca</c:v>
          </c:tx>
          <c:spPr>
            <a:ln w="28575">
              <a:noFill/>
            </a:ln>
          </c:spPr>
          <c:marker>
            <c:symbol val="diamond"/>
            <c:size val="5"/>
          </c:marker>
          <c:xVal>
            <c:numRef>
              <c:f>'Row 6 Diff'!$A$3:$A$49</c:f>
              <c:numCache>
                <c:formatCode>General</c:formatCode>
                <c:ptCount val="4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</c:numCache>
            </c:numRef>
          </c:xVal>
          <c:yVal>
            <c:numRef>
              <c:f>'Row 6 Diff'!$D$3:$D$53</c:f>
              <c:numCache>
                <c:formatCode>0.0</c:formatCode>
                <c:ptCount val="51"/>
                <c:pt idx="0">
                  <c:v>-263.877088140924</c:v>
                </c:pt>
                <c:pt idx="1">
                  <c:v>-254.09633830914299</c:v>
                </c:pt>
                <c:pt idx="2">
                  <c:v>-225.015316259999</c:v>
                </c:pt>
                <c:pt idx="3">
                  <c:v>-171.14510047429999</c:v>
                </c:pt>
                <c:pt idx="4">
                  <c:v>-90.544197529138799</c:v>
                </c:pt>
                <c:pt idx="5">
                  <c:v>19.138056947573901</c:v>
                </c:pt>
                <c:pt idx="6">
                  <c:v>150.72986320486001</c:v>
                </c:pt>
                <c:pt idx="7">
                  <c:v>295.88288852127698</c:v>
                </c:pt>
                <c:pt idx="8">
                  <c:v>440.60103058493797</c:v>
                </c:pt>
                <c:pt idx="9">
                  <c:v>574.06288470937898</c:v>
                </c:pt>
                <c:pt idx="10">
                  <c:v>683.10926792593295</c:v>
                </c:pt>
                <c:pt idx="11">
                  <c:v>763.92890468773999</c:v>
                </c:pt>
                <c:pt idx="12">
                  <c:v>814.31143367689106</c:v>
                </c:pt>
                <c:pt idx="13">
                  <c:v>840.36242292281497</c:v>
                </c:pt>
                <c:pt idx="14">
                  <c:v>845.43469690895995</c:v>
                </c:pt>
                <c:pt idx="15">
                  <c:v>836.76892903351904</c:v>
                </c:pt>
                <c:pt idx="16">
                  <c:v>820.85993027207201</c:v>
                </c:pt>
                <c:pt idx="17">
                  <c:v>802.01398145381802</c:v>
                </c:pt>
                <c:pt idx="18">
                  <c:v>782.60193753278998</c:v>
                </c:pt>
                <c:pt idx="19">
                  <c:v>764.37145777764295</c:v>
                </c:pt>
                <c:pt idx="20">
                  <c:v>748.64728294183897</c:v>
                </c:pt>
                <c:pt idx="21">
                  <c:v>736.91429532276595</c:v>
                </c:pt>
                <c:pt idx="22">
                  <c:v>728.53654108262401</c:v>
                </c:pt>
                <c:pt idx="23">
                  <c:v>724.62026632426102</c:v>
                </c:pt>
                <c:pt idx="24">
                  <c:v>723.95690384835098</c:v>
                </c:pt>
                <c:pt idx="25">
                  <c:v>726.51059101029898</c:v>
                </c:pt>
                <c:pt idx="26">
                  <c:v>733.25226651833998</c:v>
                </c:pt>
                <c:pt idx="27">
                  <c:v>740.35169874191502</c:v>
                </c:pt>
                <c:pt idx="28">
                  <c:v>748.63136838844798</c:v>
                </c:pt>
                <c:pt idx="29">
                  <c:v>755.77101845135303</c:v>
                </c:pt>
                <c:pt idx="30">
                  <c:v>758.95610018222999</c:v>
                </c:pt>
                <c:pt idx="31">
                  <c:v>755.939575540085</c:v>
                </c:pt>
                <c:pt idx="32">
                  <c:v>744.72160794372599</c:v>
                </c:pt>
                <c:pt idx="33">
                  <c:v>720.05195405647999</c:v>
                </c:pt>
                <c:pt idx="34">
                  <c:v>679.57979163841901</c:v>
                </c:pt>
                <c:pt idx="35">
                  <c:v>623.18546969327099</c:v>
                </c:pt>
                <c:pt idx="36">
                  <c:v>551.34589590165297</c:v>
                </c:pt>
                <c:pt idx="37">
                  <c:v>466.869619068068</c:v>
                </c:pt>
                <c:pt idx="38">
                  <c:v>375.800960621824</c:v>
                </c:pt>
                <c:pt idx="39">
                  <c:v>283.19373321999899</c:v>
                </c:pt>
                <c:pt idx="40">
                  <c:v>195.43262555983301</c:v>
                </c:pt>
                <c:pt idx="41">
                  <c:v>117.453704058683</c:v>
                </c:pt>
                <c:pt idx="42">
                  <c:v>52.252970244783199</c:v>
                </c:pt>
                <c:pt idx="43">
                  <c:v>0.64885178707022695</c:v>
                </c:pt>
                <c:pt idx="44">
                  <c:v>-37.356662034489098</c:v>
                </c:pt>
                <c:pt idx="45">
                  <c:v>-63.780371594683899</c:v>
                </c:pt>
                <c:pt idx="46">
                  <c:v>-80.414659823356104</c:v>
                </c:pt>
                <c:pt idx="47" formatCode="#,##0.0">
                  <c:v>22121.47588580595</c:v>
                </c:pt>
              </c:numCache>
            </c:numRef>
          </c:yVal>
          <c:smooth val="0"/>
        </c:ser>
        <c:ser>
          <c:idx val="1"/>
          <c:order val="1"/>
          <c:tx>
            <c:v>Measured</c:v>
          </c:tx>
          <c:spPr>
            <a:ln w="28575">
              <a:noFill/>
            </a:ln>
          </c:spPr>
          <c:marker>
            <c:symbol val="diamond"/>
            <c:size val="5"/>
            <c:spPr>
              <a:solidFill>
                <a:srgbClr val="FF0000"/>
              </a:solidFill>
            </c:spPr>
          </c:marker>
          <c:xVal>
            <c:numRef>
              <c:f>'Row 6 Diff'!$A$3:$A$49</c:f>
              <c:numCache>
                <c:formatCode>General</c:formatCode>
                <c:ptCount val="4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</c:numCache>
            </c:numRef>
          </c:xVal>
          <c:yVal>
            <c:numRef>
              <c:f>'Row 6 Diff'!$E$3:$E$53</c:f>
              <c:numCache>
                <c:formatCode>0.0</c:formatCode>
                <c:ptCount val="51"/>
                <c:pt idx="0">
                  <c:v>-245.37</c:v>
                </c:pt>
                <c:pt idx="1">
                  <c:v>-232.94</c:v>
                </c:pt>
                <c:pt idx="2">
                  <c:v>-201.31</c:v>
                </c:pt>
                <c:pt idx="3">
                  <c:v>-144.74</c:v>
                </c:pt>
                <c:pt idx="4">
                  <c:v>-60.39</c:v>
                </c:pt>
                <c:pt idx="5">
                  <c:v>52.53</c:v>
                </c:pt>
                <c:pt idx="6">
                  <c:v>188.28</c:v>
                </c:pt>
                <c:pt idx="7">
                  <c:v>337.1</c:v>
                </c:pt>
                <c:pt idx="8">
                  <c:v>485.21</c:v>
                </c:pt>
                <c:pt idx="9">
                  <c:v>620.61</c:v>
                </c:pt>
                <c:pt idx="10">
                  <c:v>731.45</c:v>
                </c:pt>
                <c:pt idx="11">
                  <c:v>812.97</c:v>
                </c:pt>
                <c:pt idx="12">
                  <c:v>864.4</c:v>
                </c:pt>
                <c:pt idx="13">
                  <c:v>889.32999999999993</c:v>
                </c:pt>
                <c:pt idx="14">
                  <c:v>894.27</c:v>
                </c:pt>
                <c:pt idx="15">
                  <c:v>884.39</c:v>
                </c:pt>
                <c:pt idx="16">
                  <c:v>866.66</c:v>
                </c:pt>
                <c:pt idx="17">
                  <c:v>845.70999999999992</c:v>
                </c:pt>
                <c:pt idx="18">
                  <c:v>824.36</c:v>
                </c:pt>
                <c:pt idx="19">
                  <c:v>804.83</c:v>
                </c:pt>
                <c:pt idx="20">
                  <c:v>789.01</c:v>
                </c:pt>
                <c:pt idx="21">
                  <c:v>775.68999999999994</c:v>
                </c:pt>
                <c:pt idx="22">
                  <c:v>765.20999999999992</c:v>
                </c:pt>
                <c:pt idx="23">
                  <c:v>758.48</c:v>
                </c:pt>
                <c:pt idx="24">
                  <c:v>756.22</c:v>
                </c:pt>
                <c:pt idx="25">
                  <c:v>758.24</c:v>
                </c:pt>
                <c:pt idx="26">
                  <c:v>763.93</c:v>
                </c:pt>
                <c:pt idx="27">
                  <c:v>771.81</c:v>
                </c:pt>
                <c:pt idx="28">
                  <c:v>781.20999999999992</c:v>
                </c:pt>
                <c:pt idx="29">
                  <c:v>790.92</c:v>
                </c:pt>
                <c:pt idx="30">
                  <c:v>798.08</c:v>
                </c:pt>
                <c:pt idx="31">
                  <c:v>801.99</c:v>
                </c:pt>
                <c:pt idx="32">
                  <c:v>795.67</c:v>
                </c:pt>
                <c:pt idx="33">
                  <c:v>778.79</c:v>
                </c:pt>
                <c:pt idx="34">
                  <c:v>747.67</c:v>
                </c:pt>
                <c:pt idx="35">
                  <c:v>699.53</c:v>
                </c:pt>
                <c:pt idx="36">
                  <c:v>635.29000000000008</c:v>
                </c:pt>
                <c:pt idx="37">
                  <c:v>556.30000000000007</c:v>
                </c:pt>
                <c:pt idx="38">
                  <c:v>466.15000000000003</c:v>
                </c:pt>
                <c:pt idx="39">
                  <c:v>372.23</c:v>
                </c:pt>
                <c:pt idx="40">
                  <c:v>279.07</c:v>
                </c:pt>
                <c:pt idx="41">
                  <c:v>192.73999999999998</c:v>
                </c:pt>
                <c:pt idx="42">
                  <c:v>117.04</c:v>
                </c:pt>
                <c:pt idx="43">
                  <c:v>55.370000000000005</c:v>
                </c:pt>
                <c:pt idx="44">
                  <c:v>7.57</c:v>
                </c:pt>
                <c:pt idx="45">
                  <c:v>-27.25</c:v>
                </c:pt>
                <c:pt idx="47" formatCode="#,##0.0">
                  <c:v>24168.62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9055360"/>
        <c:axId val="129073920"/>
      </c:scatterChart>
      <c:scatterChart>
        <c:scatterStyle val="lineMarker"/>
        <c:varyColors val="0"/>
        <c:ser>
          <c:idx val="2"/>
          <c:order val="2"/>
          <c:tx>
            <c:strRef>
              <c:f>'Row 1 Diff'!$F$2</c:f>
              <c:strCache>
                <c:ptCount val="1"/>
                <c:pt idx="0">
                  <c:v>Difference</c:v>
                </c:pt>
              </c:strCache>
            </c:strRef>
          </c:tx>
          <c:marker>
            <c:symbol val="none"/>
          </c:marker>
          <c:xVal>
            <c:numRef>
              <c:f>'Row 6 Diff'!$A$3:$A$49</c:f>
              <c:numCache>
                <c:formatCode>General</c:formatCode>
                <c:ptCount val="4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</c:numCache>
            </c:numRef>
          </c:xVal>
          <c:yVal>
            <c:numRef>
              <c:f>'Row 6 Diff'!$F$3:$F$53</c:f>
              <c:numCache>
                <c:formatCode>0.0</c:formatCode>
                <c:ptCount val="51"/>
                <c:pt idx="0">
                  <c:v>18.507088140923997</c:v>
                </c:pt>
                <c:pt idx="1">
                  <c:v>21.156338309142996</c:v>
                </c:pt>
                <c:pt idx="2">
                  <c:v>23.705316259998995</c:v>
                </c:pt>
                <c:pt idx="3">
                  <c:v>26.405100474299985</c:v>
                </c:pt>
                <c:pt idx="4">
                  <c:v>30.154197529138798</c:v>
                </c:pt>
                <c:pt idx="5">
                  <c:v>33.3919430524261</c:v>
                </c:pt>
                <c:pt idx="6">
                  <c:v>37.550136795139991</c:v>
                </c:pt>
                <c:pt idx="7">
                  <c:v>41.217111478723041</c:v>
                </c:pt>
                <c:pt idx="8">
                  <c:v>44.608969415062006</c:v>
                </c:pt>
                <c:pt idx="9">
                  <c:v>46.547115290621036</c:v>
                </c:pt>
                <c:pt idx="10">
                  <c:v>48.340732074067091</c:v>
                </c:pt>
                <c:pt idx="11">
                  <c:v>49.04109531226004</c:v>
                </c:pt>
                <c:pt idx="12">
                  <c:v>50.088566323108921</c:v>
                </c:pt>
                <c:pt idx="13">
                  <c:v>48.967577077184956</c:v>
                </c:pt>
                <c:pt idx="14">
                  <c:v>48.835303091040032</c:v>
                </c:pt>
                <c:pt idx="15">
                  <c:v>47.621070966480943</c:v>
                </c:pt>
                <c:pt idx="16">
                  <c:v>45.800069727927962</c:v>
                </c:pt>
                <c:pt idx="17">
                  <c:v>43.696018546181904</c:v>
                </c:pt>
                <c:pt idx="18">
                  <c:v>41.758062467210038</c:v>
                </c:pt>
                <c:pt idx="19">
                  <c:v>40.458542222357096</c:v>
                </c:pt>
                <c:pt idx="20">
                  <c:v>40.362717058161024</c:v>
                </c:pt>
                <c:pt idx="21">
                  <c:v>38.775704677233989</c:v>
                </c:pt>
                <c:pt idx="22">
                  <c:v>36.67345891737591</c:v>
                </c:pt>
                <c:pt idx="23">
                  <c:v>33.859733675738994</c:v>
                </c:pt>
                <c:pt idx="24">
                  <c:v>32.263096151649052</c:v>
                </c:pt>
                <c:pt idx="25">
                  <c:v>31.729408989701028</c:v>
                </c:pt>
                <c:pt idx="26">
                  <c:v>30.67773348165997</c:v>
                </c:pt>
                <c:pt idx="27">
                  <c:v>31.45830125808493</c:v>
                </c:pt>
                <c:pt idx="28">
                  <c:v>32.578631611551941</c:v>
                </c:pt>
                <c:pt idx="29">
                  <c:v>35.14898154864693</c:v>
                </c:pt>
                <c:pt idx="30">
                  <c:v>39.123899817770052</c:v>
                </c:pt>
                <c:pt idx="31">
                  <c:v>46.050424459915007</c:v>
                </c:pt>
                <c:pt idx="32">
                  <c:v>50.948392056273974</c:v>
                </c:pt>
                <c:pt idx="33">
                  <c:v>58.738045943519978</c:v>
                </c:pt>
                <c:pt idx="34">
                  <c:v>68.090208361580949</c:v>
                </c:pt>
                <c:pt idx="35">
                  <c:v>76.344530306728984</c:v>
                </c:pt>
                <c:pt idx="36">
                  <c:v>83.944104098347111</c:v>
                </c:pt>
                <c:pt idx="37">
                  <c:v>89.430380931932064</c:v>
                </c:pt>
                <c:pt idx="38">
                  <c:v>90.34903937817603</c:v>
                </c:pt>
                <c:pt idx="39">
                  <c:v>89.036266780001029</c:v>
                </c:pt>
                <c:pt idx="40">
                  <c:v>83.63737444016698</c:v>
                </c:pt>
                <c:pt idx="41">
                  <c:v>75.286295941316979</c:v>
                </c:pt>
                <c:pt idx="42">
                  <c:v>64.787029755216807</c:v>
                </c:pt>
                <c:pt idx="43">
                  <c:v>54.721148212929776</c:v>
                </c:pt>
                <c:pt idx="44">
                  <c:v>44.926662034489098</c:v>
                </c:pt>
                <c:pt idx="45">
                  <c:v>36.530371594683899</c:v>
                </c:pt>
                <c:pt idx="47" formatCode="#,##0.0">
                  <c:v>2047.1441141940461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'Row 1 Diff'!$G$2</c:f>
              <c:strCache>
                <c:ptCount val="1"/>
                <c:pt idx="0">
                  <c:v>Error %</c:v>
                </c:pt>
              </c:strCache>
            </c:strRef>
          </c:tx>
          <c:marker>
            <c:symbol val="none"/>
          </c:marker>
          <c:xVal>
            <c:numRef>
              <c:f>'Row 6 Diff'!$A$3:$A$49</c:f>
              <c:numCache>
                <c:formatCode>General</c:formatCode>
                <c:ptCount val="4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</c:numCache>
            </c:numRef>
          </c:xVal>
          <c:yVal>
            <c:numRef>
              <c:f>'Row 6 Diff'!$G$3:$G$53</c:f>
              <c:numCache>
                <c:formatCode>0.0</c:formatCode>
                <c:ptCount val="51"/>
                <c:pt idx="0">
                  <c:v>-7.5425227782222759</c:v>
                </c:pt>
                <c:pt idx="1">
                  <c:v>-9.0823123161084389</c:v>
                </c:pt>
                <c:pt idx="2">
                  <c:v>-11.775528418855991</c:v>
                </c:pt>
                <c:pt idx="3">
                  <c:v>-18.243125932223286</c:v>
                </c:pt>
                <c:pt idx="4">
                  <c:v>-49.932435054046692</c:v>
                </c:pt>
                <c:pt idx="5">
                  <c:v>63.56737683690482</c:v>
                </c:pt>
                <c:pt idx="6">
                  <c:v>19.943773526205646</c:v>
                </c:pt>
                <c:pt idx="7">
                  <c:v>12.226968697337002</c:v>
                </c:pt>
                <c:pt idx="8">
                  <c:v>9.1937448558483972</c:v>
                </c:pt>
                <c:pt idx="9">
                  <c:v>7.5002199917212158</c:v>
                </c:pt>
                <c:pt idx="10">
                  <c:v>6.608890843402432</c:v>
                </c:pt>
                <c:pt idx="11">
                  <c:v>6.0323376400433029</c:v>
                </c:pt>
                <c:pt idx="12">
                  <c:v>5.7946050813406895</c:v>
                </c:pt>
                <c:pt idx="13">
                  <c:v>5.5061200091287779</c:v>
                </c:pt>
                <c:pt idx="14">
                  <c:v>5.4609125981012481</c:v>
                </c:pt>
                <c:pt idx="15">
                  <c:v>5.3846234089576939</c:v>
                </c:pt>
                <c:pt idx="16">
                  <c:v>5.2846640814076986</c:v>
                </c:pt>
                <c:pt idx="17">
                  <c:v>5.1667851327502223</c:v>
                </c:pt>
                <c:pt idx="18">
                  <c:v>5.0655129393966281</c:v>
                </c:pt>
                <c:pt idx="19">
                  <c:v>5.0269674617443556</c:v>
                </c:pt>
                <c:pt idx="20">
                  <c:v>5.1156153988112987</c:v>
                </c:pt>
                <c:pt idx="21">
                  <c:v>4.9988661291539138</c:v>
                </c:pt>
                <c:pt idx="22">
                  <c:v>4.7926005825036153</c:v>
                </c:pt>
                <c:pt idx="23">
                  <c:v>4.4641564280849853</c:v>
                </c:pt>
                <c:pt idx="24">
                  <c:v>4.2663637766323355</c:v>
                </c:pt>
                <c:pt idx="25">
                  <c:v>4.1846129180340039</c:v>
                </c:pt>
                <c:pt idx="26">
                  <c:v>4.0157780793606701</c:v>
                </c:pt>
                <c:pt idx="27">
                  <c:v>4.0759126285076555</c:v>
                </c:pt>
                <c:pt idx="28">
                  <c:v>4.1702783645309127</c:v>
                </c:pt>
                <c:pt idx="29">
                  <c:v>4.444062806433891</c:v>
                </c:pt>
                <c:pt idx="30">
                  <c:v>4.9022528841431994</c:v>
                </c:pt>
                <c:pt idx="31">
                  <c:v>5.7420197832784705</c:v>
                </c:pt>
                <c:pt idx="32">
                  <c:v>6.4032063614656796</c:v>
                </c:pt>
                <c:pt idx="33">
                  <c:v>7.54221881938905</c:v>
                </c:pt>
                <c:pt idx="34">
                  <c:v>9.1069868206001239</c:v>
                </c:pt>
                <c:pt idx="35">
                  <c:v>10.913689235162035</c:v>
                </c:pt>
                <c:pt idx="36">
                  <c:v>13.213509436375057</c:v>
                </c:pt>
                <c:pt idx="37">
                  <c:v>16.075926825801197</c:v>
                </c:pt>
                <c:pt idx="38">
                  <c:v>19.381967044551331</c:v>
                </c:pt>
                <c:pt idx="39">
                  <c:v>23.919691260779903</c:v>
                </c:pt>
                <c:pt idx="40">
                  <c:v>29.970034199364669</c:v>
                </c:pt>
                <c:pt idx="41">
                  <c:v>39.061064616227554</c:v>
                </c:pt>
                <c:pt idx="42">
                  <c:v>55.354605054012993</c:v>
                </c:pt>
                <c:pt idx="43">
                  <c:v>98.828152813671252</c:v>
                </c:pt>
                <c:pt idx="44">
                  <c:v>593.48298592455876</c:v>
                </c:pt>
                <c:pt idx="45">
                  <c:v>-134.05640952177578</c:v>
                </c:pt>
                <c:pt idx="47">
                  <c:v>2047.1441141940486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9075840"/>
        <c:axId val="129077632"/>
      </c:scatterChart>
      <c:valAx>
        <c:axId val="129055360"/>
        <c:scaling>
          <c:orientation val="minMax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Probe Location</a:t>
                </a:r>
              </a:p>
            </c:rich>
          </c:tx>
          <c:layout/>
          <c:overlay val="0"/>
        </c:title>
        <c:numFmt formatCode="General" sourceLinked="1"/>
        <c:majorTickMark val="cross"/>
        <c:minorTickMark val="in"/>
        <c:tickLblPos val="nextTo"/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129073920"/>
        <c:crosses val="autoZero"/>
        <c:crossBetween val="midCat"/>
      </c:valAx>
      <c:valAx>
        <c:axId val="129073920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 sz="1000" b="1" i="0" u="none" strike="noStrike" baseline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</a:defRPr>
                </a:pPr>
                <a:r>
                  <a:rPr lang="en-US"/>
                  <a:t>Field Gauss</a:t>
                </a:r>
              </a:p>
            </c:rich>
          </c:tx>
          <c:layout/>
          <c:overlay val="0"/>
        </c:title>
        <c:numFmt formatCode="#,##0" sourceLinked="0"/>
        <c:majorTickMark val="cross"/>
        <c:minorTickMark val="in"/>
        <c:tickLblPos val="nextTo"/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129055360"/>
        <c:crosses val="autoZero"/>
        <c:crossBetween val="midCat"/>
      </c:valAx>
      <c:valAx>
        <c:axId val="12907584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29077632"/>
        <c:crosses val="autoZero"/>
        <c:crossBetween val="midCat"/>
      </c:valAx>
      <c:valAx>
        <c:axId val="129077632"/>
        <c:scaling>
          <c:orientation val="minMax"/>
        </c:scaling>
        <c:delete val="0"/>
        <c:axPos val="r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Gauss &amp; Error</a:t>
                </a:r>
              </a:p>
            </c:rich>
          </c:tx>
          <c:layout/>
          <c:overlay val="0"/>
        </c:title>
        <c:numFmt formatCode="#,##0.0" sourceLinked="0"/>
        <c:majorTickMark val="out"/>
        <c:minorTickMark val="none"/>
        <c:tickLblPos val="nextTo"/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129075840"/>
        <c:crosses val="max"/>
        <c:crossBetween val="midCat"/>
      </c:valAx>
    </c:plotArea>
    <c:legend>
      <c:legendPos val="r"/>
      <c:layout/>
      <c:overlay val="0"/>
      <c:spPr>
        <a:solidFill>
          <a:schemeClr val="bg1"/>
        </a:solidFill>
        <a:ln>
          <a:solidFill>
            <a:schemeClr val="tx1"/>
          </a:solidFill>
        </a:ln>
      </c:spPr>
      <c:txPr>
        <a:bodyPr/>
        <a:lstStyle/>
        <a:p>
          <a:pPr>
            <a:defRPr sz="775" b="0" i="0" u="none" strike="noStrike" baseline="0">
              <a:solidFill>
                <a:srgbClr val="000000"/>
              </a:solidFill>
              <a:latin typeface="Calibri"/>
              <a:ea typeface="Calibri"/>
              <a:cs typeface="Calibri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000" b="0" i="0" u="none" strike="noStrike" baseline="0">
          <a:solidFill>
            <a:srgbClr val="000000"/>
          </a:solidFill>
          <a:latin typeface="Calibri"/>
          <a:ea typeface="Calibri"/>
          <a:cs typeface="Calibri"/>
        </a:defRPr>
      </a:pPr>
      <a:endParaRPr lang="en-US"/>
    </a:p>
  </c:txPr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800" b="1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r>
              <a:rPr lang="en-US"/>
              <a:t>Row #1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8.555547292577817E-2"/>
          <c:y val="8.0918382798304059E-2"/>
          <c:w val="0.71024870987722888"/>
          <c:h val="0.86868731072077532"/>
        </c:manualLayout>
      </c:layout>
      <c:scatterChart>
        <c:scatterStyle val="lineMarker"/>
        <c:varyColors val="0"/>
        <c:ser>
          <c:idx val="0"/>
          <c:order val="0"/>
          <c:tx>
            <c:v>Tosca +3mm</c:v>
          </c:tx>
          <c:spPr>
            <a:ln w="28575">
              <a:noFill/>
            </a:ln>
          </c:spPr>
          <c:marker>
            <c:symbol val="diamond"/>
            <c:size val="5"/>
          </c:marker>
          <c:xVal>
            <c:numRef>
              <c:f>'Row 1 Diff'!$A$3:$A$49</c:f>
              <c:numCache>
                <c:formatCode>General</c:formatCode>
                <c:ptCount val="4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</c:numCache>
            </c:numRef>
          </c:xVal>
          <c:yVal>
            <c:numRef>
              <c:f>'Row 1 Diff'!$D$3:$D$49</c:f>
              <c:numCache>
                <c:formatCode>0.0</c:formatCode>
                <c:ptCount val="47"/>
                <c:pt idx="0">
                  <c:v>-407.53085208016603</c:v>
                </c:pt>
                <c:pt idx="1">
                  <c:v>-483.90768548420198</c:v>
                </c:pt>
                <c:pt idx="2">
                  <c:v>-562.95733854100502</c:v>
                </c:pt>
                <c:pt idx="3">
                  <c:v>-639.33710944370796</c:v>
                </c:pt>
                <c:pt idx="4">
                  <c:v>-693.30024346090102</c:v>
                </c:pt>
                <c:pt idx="5">
                  <c:v>-698.97080316356698</c:v>
                </c:pt>
                <c:pt idx="6">
                  <c:v>-619.44423113724997</c:v>
                </c:pt>
                <c:pt idx="7">
                  <c:v>-417.64324901105698</c:v>
                </c:pt>
                <c:pt idx="8">
                  <c:v>-108.792455597619</c:v>
                </c:pt>
                <c:pt idx="9">
                  <c:v>222.7189756091</c:v>
                </c:pt>
                <c:pt idx="10">
                  <c:v>492.55492465311499</c:v>
                </c:pt>
                <c:pt idx="11">
                  <c:v>645.37915373249803</c:v>
                </c:pt>
                <c:pt idx="12">
                  <c:v>681.20624344800501</c:v>
                </c:pt>
                <c:pt idx="13">
                  <c:v>654.075576818694</c:v>
                </c:pt>
                <c:pt idx="14">
                  <c:v>607.436368305928</c:v>
                </c:pt>
                <c:pt idx="15">
                  <c:v>567.60876732875704</c:v>
                </c:pt>
                <c:pt idx="16">
                  <c:v>536.77074073998801</c:v>
                </c:pt>
                <c:pt idx="17">
                  <c:v>512.34312873520696</c:v>
                </c:pt>
                <c:pt idx="18">
                  <c:v>494.83047227080101</c:v>
                </c:pt>
                <c:pt idx="23">
                  <c:v>462.428334649541</c:v>
                </c:pt>
                <c:pt idx="24">
                  <c:v>461.73778151254101</c:v>
                </c:pt>
                <c:pt idx="25">
                  <c:v>463.15580453819302</c:v>
                </c:pt>
                <c:pt idx="26">
                  <c:v>466.57532482464302</c:v>
                </c:pt>
                <c:pt idx="27">
                  <c:v>473.09083967635502</c:v>
                </c:pt>
                <c:pt idx="28">
                  <c:v>483.91926333576401</c:v>
                </c:pt>
                <c:pt idx="29">
                  <c:v>499.315815526238</c:v>
                </c:pt>
                <c:pt idx="30">
                  <c:v>519.63219672542198</c:v>
                </c:pt>
                <c:pt idx="31">
                  <c:v>543.17285159730397</c:v>
                </c:pt>
                <c:pt idx="32">
                  <c:v>564.71200080972199</c:v>
                </c:pt>
                <c:pt idx="33">
                  <c:v>573.223043519258</c:v>
                </c:pt>
                <c:pt idx="34">
                  <c:v>551.74935903731205</c:v>
                </c:pt>
                <c:pt idx="35">
                  <c:v>485.30809308426501</c:v>
                </c:pt>
                <c:pt idx="36">
                  <c:v>372.49433594617602</c:v>
                </c:pt>
                <c:pt idx="37">
                  <c:v>224.79101829621999</c:v>
                </c:pt>
                <c:pt idx="38">
                  <c:v>64.696890601259199</c:v>
                </c:pt>
                <c:pt idx="39">
                  <c:v>-73.986238412257904</c:v>
                </c:pt>
                <c:pt idx="40">
                  <c:v>-174.42140303529999</c:v>
                </c:pt>
                <c:pt idx="41">
                  <c:v>-234.250538152225</c:v>
                </c:pt>
                <c:pt idx="42">
                  <c:v>-257.630515170379</c:v>
                </c:pt>
                <c:pt idx="43">
                  <c:v>-256.56338861986399</c:v>
                </c:pt>
                <c:pt idx="44">
                  <c:v>-241.15320056572</c:v>
                </c:pt>
                <c:pt idx="45">
                  <c:v>-218.24068018710301</c:v>
                </c:pt>
                <c:pt idx="46">
                  <c:v>-193.351038585753</c:v>
                </c:pt>
              </c:numCache>
            </c:numRef>
          </c:yVal>
          <c:smooth val="0"/>
        </c:ser>
        <c:ser>
          <c:idx val="1"/>
          <c:order val="1"/>
          <c:tx>
            <c:v>Measured</c:v>
          </c:tx>
          <c:spPr>
            <a:ln w="28575">
              <a:noFill/>
            </a:ln>
          </c:spPr>
          <c:marker>
            <c:symbol val="diamond"/>
            <c:size val="5"/>
            <c:spPr>
              <a:solidFill>
                <a:srgbClr val="FF0000"/>
              </a:solidFill>
            </c:spPr>
          </c:marker>
          <c:xVal>
            <c:numRef>
              <c:f>'Row 1 Diff'!$A$3:$A$49</c:f>
              <c:numCache>
                <c:formatCode>General</c:formatCode>
                <c:ptCount val="4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</c:numCache>
            </c:numRef>
          </c:xVal>
          <c:yVal>
            <c:numRef>
              <c:f>'Row 1 Diff'!$E$3:$E$49</c:f>
              <c:numCache>
                <c:formatCode>0.0</c:formatCode>
                <c:ptCount val="47"/>
                <c:pt idx="0">
                  <c:v>-386.15</c:v>
                </c:pt>
                <c:pt idx="1">
                  <c:v>-460.93</c:v>
                </c:pt>
                <c:pt idx="2">
                  <c:v>-529.98</c:v>
                </c:pt>
                <c:pt idx="3">
                  <c:v>-587.30999999999995</c:v>
                </c:pt>
                <c:pt idx="4">
                  <c:v>-622.13</c:v>
                </c:pt>
                <c:pt idx="5">
                  <c:v>-600.70000000000005</c:v>
                </c:pt>
                <c:pt idx="6">
                  <c:v>-483.96</c:v>
                </c:pt>
                <c:pt idx="7">
                  <c:v>-251.36999999999998</c:v>
                </c:pt>
                <c:pt idx="8">
                  <c:v>66.989999999999995</c:v>
                </c:pt>
                <c:pt idx="9">
                  <c:v>374.89</c:v>
                </c:pt>
                <c:pt idx="10">
                  <c:v>587.58999999999992</c:v>
                </c:pt>
                <c:pt idx="11">
                  <c:v>681.45</c:v>
                </c:pt>
                <c:pt idx="12">
                  <c:v>685.33</c:v>
                </c:pt>
                <c:pt idx="13">
                  <c:v>643.52</c:v>
                </c:pt>
                <c:pt idx="14">
                  <c:v>589.70000000000005</c:v>
                </c:pt>
                <c:pt idx="15">
                  <c:v>541.32000000000005</c:v>
                </c:pt>
                <c:pt idx="16">
                  <c:v>503.94000000000005</c:v>
                </c:pt>
                <c:pt idx="17">
                  <c:v>478.38000000000005</c:v>
                </c:pt>
                <c:pt idx="18">
                  <c:v>461.8</c:v>
                </c:pt>
                <c:pt idx="23">
                  <c:v>429.77</c:v>
                </c:pt>
                <c:pt idx="24">
                  <c:v>426.83</c:v>
                </c:pt>
                <c:pt idx="25">
                  <c:v>425.20000000000005</c:v>
                </c:pt>
                <c:pt idx="26">
                  <c:v>426.62</c:v>
                </c:pt>
                <c:pt idx="27">
                  <c:v>434.2</c:v>
                </c:pt>
                <c:pt idx="28">
                  <c:v>446.83</c:v>
                </c:pt>
                <c:pt idx="29">
                  <c:v>456.65</c:v>
                </c:pt>
                <c:pt idx="30">
                  <c:v>469.83000000000004</c:v>
                </c:pt>
                <c:pt idx="31">
                  <c:v>492.91</c:v>
                </c:pt>
                <c:pt idx="32">
                  <c:v>525.26</c:v>
                </c:pt>
                <c:pt idx="33">
                  <c:v>557.91</c:v>
                </c:pt>
                <c:pt idx="34">
                  <c:v>573.54999999999995</c:v>
                </c:pt>
                <c:pt idx="35">
                  <c:v>554.91</c:v>
                </c:pt>
                <c:pt idx="36">
                  <c:v>489.82</c:v>
                </c:pt>
                <c:pt idx="37">
                  <c:v>378.25</c:v>
                </c:pt>
                <c:pt idx="38">
                  <c:v>232.89000000000001</c:v>
                </c:pt>
                <c:pt idx="39">
                  <c:v>85.32</c:v>
                </c:pt>
                <c:pt idx="40">
                  <c:v>-43.74</c:v>
                </c:pt>
                <c:pt idx="41">
                  <c:v>-136.88</c:v>
                </c:pt>
                <c:pt idx="42">
                  <c:v>-190.75</c:v>
                </c:pt>
                <c:pt idx="43">
                  <c:v>-213.82999999999998</c:v>
                </c:pt>
                <c:pt idx="44">
                  <c:v>-214.24</c:v>
                </c:pt>
                <c:pt idx="45">
                  <c:v>-202.54</c:v>
                </c:pt>
                <c:pt idx="46">
                  <c:v>-183.81</c:v>
                </c:pt>
              </c:numCache>
            </c:numRef>
          </c:yVal>
          <c:smooth val="0"/>
        </c:ser>
        <c:ser>
          <c:idx val="4"/>
          <c:order val="4"/>
          <c:tx>
            <c:v>Tosca 0</c:v>
          </c:tx>
          <c:spPr>
            <a:ln>
              <a:noFill/>
            </a:ln>
          </c:spPr>
          <c:marker>
            <c:symbol val="star"/>
            <c:size val="5"/>
          </c:marker>
          <c:xVal>
            <c:numRef>
              <c:f>'[HB-1200A-Pos-Strayfield-ascii.xlsx]Row 1 Diff'!$A$3:$A$49</c:f>
              <c:numCache>
                <c:formatCode>General</c:formatCode>
                <c:ptCount val="4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</c:numCache>
            </c:numRef>
          </c:xVal>
          <c:yVal>
            <c:numRef>
              <c:f>'[HB-1200A-Pos-Strayfield-ascii.xlsx]Row 1 Diff'!$D$3:$D$49</c:f>
              <c:numCache>
                <c:formatCode>0.0</c:formatCode>
                <c:ptCount val="47"/>
                <c:pt idx="0">
                  <c:v>-398.28512336429299</c:v>
                </c:pt>
                <c:pt idx="1">
                  <c:v>-470.90495150971799</c:v>
                </c:pt>
                <c:pt idx="2">
                  <c:v>-544.75062927430497</c:v>
                </c:pt>
                <c:pt idx="3">
                  <c:v>-613.93127147884002</c:v>
                </c:pt>
                <c:pt idx="4">
                  <c:v>-658.44383855644401</c:v>
                </c:pt>
                <c:pt idx="5">
                  <c:v>-652.77084516934804</c:v>
                </c:pt>
                <c:pt idx="6">
                  <c:v>-562.83424852826295</c:v>
                </c:pt>
                <c:pt idx="7">
                  <c:v>-358.54962893559798</c:v>
                </c:pt>
                <c:pt idx="8">
                  <c:v>-62.055887805323998</c:v>
                </c:pt>
                <c:pt idx="9">
                  <c:v>247.25769959505399</c:v>
                </c:pt>
                <c:pt idx="10">
                  <c:v>492.15686949450799</c:v>
                </c:pt>
                <c:pt idx="11">
                  <c:v>627.76079401480501</c:v>
                </c:pt>
                <c:pt idx="12">
                  <c:v>661.13159573210601</c:v>
                </c:pt>
                <c:pt idx="13">
                  <c:v>635.92683078552204</c:v>
                </c:pt>
                <c:pt idx="14">
                  <c:v>593.83456867311099</c:v>
                </c:pt>
                <c:pt idx="15">
                  <c:v>554.41716258322697</c:v>
                </c:pt>
                <c:pt idx="16">
                  <c:v>523.32699393508506</c:v>
                </c:pt>
                <c:pt idx="17">
                  <c:v>499.48589461648999</c:v>
                </c:pt>
                <c:pt idx="18">
                  <c:v>482.325235796779</c:v>
                </c:pt>
                <c:pt idx="23">
                  <c:v>447.07200428853599</c:v>
                </c:pt>
                <c:pt idx="24">
                  <c:v>445.85348740726101</c:v>
                </c:pt>
                <c:pt idx="25">
                  <c:v>446.63807872388003</c:v>
                </c:pt>
                <c:pt idx="26">
                  <c:v>449.44326038942199</c:v>
                </c:pt>
                <c:pt idx="27">
                  <c:v>455.24963956328799</c:v>
                </c:pt>
                <c:pt idx="28">
                  <c:v>465.07234067972303</c:v>
                </c:pt>
                <c:pt idx="29">
                  <c:v>479.25152209340803</c:v>
                </c:pt>
                <c:pt idx="30">
                  <c:v>497.93638045704699</c:v>
                </c:pt>
                <c:pt idx="31">
                  <c:v>519.45150242624698</c:v>
                </c:pt>
                <c:pt idx="32">
                  <c:v>538.700529284607</c:v>
                </c:pt>
                <c:pt idx="33">
                  <c:v>545.38627970345999</c:v>
                </c:pt>
                <c:pt idx="34">
                  <c:v>523.791782929183</c:v>
                </c:pt>
                <c:pt idx="35">
                  <c:v>460.55891768229202</c:v>
                </c:pt>
                <c:pt idx="36">
                  <c:v>354.522567441403</c:v>
                </c:pt>
                <c:pt idx="37">
                  <c:v>215.91367001336801</c:v>
                </c:pt>
                <c:pt idx="38">
                  <c:v>65.317029030253906</c:v>
                </c:pt>
                <c:pt idx="39">
                  <c:v>-66.210800662353606</c:v>
                </c:pt>
                <c:pt idx="40">
                  <c:v>-162.80608619737899</c:v>
                </c:pt>
                <c:pt idx="41">
                  <c:v>-221.52940528723499</c:v>
                </c:pt>
                <c:pt idx="42">
                  <c:v>-245.72220662141399</c:v>
                </c:pt>
                <c:pt idx="43">
                  <c:v>-246.29540478419901</c:v>
                </c:pt>
                <c:pt idx="44">
                  <c:v>-232.67230396686901</c:v>
                </c:pt>
                <c:pt idx="45">
                  <c:v>-211.47051136769301</c:v>
                </c:pt>
                <c:pt idx="46">
                  <c:v>-188.006816359053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9128704"/>
        <c:axId val="129130880"/>
      </c:scatterChart>
      <c:scatterChart>
        <c:scatterStyle val="lineMarker"/>
        <c:varyColors val="0"/>
        <c:ser>
          <c:idx val="2"/>
          <c:order val="2"/>
          <c:tx>
            <c:strRef>
              <c:f>'Row 1 Diff'!$F$2</c:f>
              <c:strCache>
                <c:ptCount val="1"/>
                <c:pt idx="0">
                  <c:v>Difference</c:v>
                </c:pt>
              </c:strCache>
            </c:strRef>
          </c:tx>
          <c:marker>
            <c:symbol val="none"/>
          </c:marker>
          <c:xVal>
            <c:numRef>
              <c:f>'Row 1 Diff'!$A$3:$A$49</c:f>
              <c:numCache>
                <c:formatCode>General</c:formatCode>
                <c:ptCount val="4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</c:numCache>
            </c:numRef>
          </c:xVal>
          <c:yVal>
            <c:numRef>
              <c:f>'Row 1 Diff'!$F$3:$F$49</c:f>
              <c:numCache>
                <c:formatCode>0.0</c:formatCode>
                <c:ptCount val="47"/>
                <c:pt idx="0">
                  <c:v>21.380852080166051</c:v>
                </c:pt>
                <c:pt idx="1">
                  <c:v>22.97768548420197</c:v>
                </c:pt>
                <c:pt idx="2">
                  <c:v>32.977338541004997</c:v>
                </c:pt>
                <c:pt idx="3">
                  <c:v>52.027109443708014</c:v>
                </c:pt>
                <c:pt idx="4">
                  <c:v>71.17024346090102</c:v>
                </c:pt>
                <c:pt idx="5">
                  <c:v>98.270803163566939</c:v>
                </c:pt>
                <c:pt idx="6">
                  <c:v>135.48423113724999</c:v>
                </c:pt>
                <c:pt idx="7">
                  <c:v>166.273249011057</c:v>
                </c:pt>
                <c:pt idx="8">
                  <c:v>175.78245559761899</c:v>
                </c:pt>
                <c:pt idx="9">
                  <c:v>152.17102439089999</c:v>
                </c:pt>
                <c:pt idx="10">
                  <c:v>95.035075346884923</c:v>
                </c:pt>
                <c:pt idx="11">
                  <c:v>36.07084626750202</c:v>
                </c:pt>
                <c:pt idx="12">
                  <c:v>4.1237565519950294</c:v>
                </c:pt>
                <c:pt idx="13">
                  <c:v>-10.555576818694021</c:v>
                </c:pt>
                <c:pt idx="14">
                  <c:v>-17.736368305927954</c:v>
                </c:pt>
                <c:pt idx="15">
                  <c:v>-26.28876732875699</c:v>
                </c:pt>
                <c:pt idx="16">
                  <c:v>-32.830740739987959</c:v>
                </c:pt>
                <c:pt idx="17">
                  <c:v>-33.963128735206908</c:v>
                </c:pt>
                <c:pt idx="18">
                  <c:v>-33.030472270800999</c:v>
                </c:pt>
                <c:pt idx="23">
                  <c:v>-32.658334649541018</c:v>
                </c:pt>
                <c:pt idx="24">
                  <c:v>-34.907781512541021</c:v>
                </c:pt>
                <c:pt idx="25">
                  <c:v>-37.955804538192979</c:v>
                </c:pt>
                <c:pt idx="26">
                  <c:v>-39.955324824643014</c:v>
                </c:pt>
                <c:pt idx="27">
                  <c:v>-38.890839676355029</c:v>
                </c:pt>
                <c:pt idx="28">
                  <c:v>-37.089263335764031</c:v>
                </c:pt>
                <c:pt idx="29">
                  <c:v>-42.665815526238021</c:v>
                </c:pt>
                <c:pt idx="30">
                  <c:v>-49.802196725421936</c:v>
                </c:pt>
                <c:pt idx="31">
                  <c:v>-50.26285159730395</c:v>
                </c:pt>
                <c:pt idx="32">
                  <c:v>-39.452000809721994</c:v>
                </c:pt>
                <c:pt idx="33">
                  <c:v>-15.313043519258031</c:v>
                </c:pt>
                <c:pt idx="34">
                  <c:v>21.800640962687908</c:v>
                </c:pt>
                <c:pt idx="35">
                  <c:v>69.601906915734958</c:v>
                </c:pt>
                <c:pt idx="36">
                  <c:v>117.32566405382397</c:v>
                </c:pt>
                <c:pt idx="37">
                  <c:v>153.45898170378001</c:v>
                </c:pt>
                <c:pt idx="38">
                  <c:v>168.19310939874083</c:v>
                </c:pt>
                <c:pt idx="39">
                  <c:v>159.3062384122579</c:v>
                </c:pt>
                <c:pt idx="40">
                  <c:v>130.68140303529998</c:v>
                </c:pt>
                <c:pt idx="41">
                  <c:v>97.370538152225009</c:v>
                </c:pt>
                <c:pt idx="42">
                  <c:v>66.880515170378999</c:v>
                </c:pt>
                <c:pt idx="43">
                  <c:v>42.733388619864002</c:v>
                </c:pt>
                <c:pt idx="44">
                  <c:v>26.91320056571999</c:v>
                </c:pt>
                <c:pt idx="45">
                  <c:v>15.700680187103018</c:v>
                </c:pt>
                <c:pt idx="46">
                  <c:v>9.5410385857530002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'Row 1 Diff'!$G$2</c:f>
              <c:strCache>
                <c:ptCount val="1"/>
                <c:pt idx="0">
                  <c:v>Error %</c:v>
                </c:pt>
              </c:strCache>
            </c:strRef>
          </c:tx>
          <c:marker>
            <c:symbol val="none"/>
          </c:marker>
          <c:xVal>
            <c:numRef>
              <c:f>'Row 1 Diff'!$A$3:$A$49</c:f>
              <c:numCache>
                <c:formatCode>General</c:formatCode>
                <c:ptCount val="4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</c:numCache>
            </c:numRef>
          </c:xVal>
          <c:yVal>
            <c:numRef>
              <c:f>'Row 1 Diff'!$G$3:$G$49</c:f>
              <c:numCache>
                <c:formatCode>0.0</c:formatCode>
                <c:ptCount val="47"/>
                <c:pt idx="0">
                  <c:v>-5.5369291933616598</c:v>
                </c:pt>
                <c:pt idx="1">
                  <c:v>-4.9850705061944263</c:v>
                </c:pt>
                <c:pt idx="2">
                  <c:v>-6.2223741539312796</c:v>
                </c:pt>
                <c:pt idx="3">
                  <c:v>-8.8585430937167793</c:v>
                </c:pt>
                <c:pt idx="4">
                  <c:v>-11.439770379326028</c:v>
                </c:pt>
                <c:pt idx="5">
                  <c:v>-16.359381249137162</c:v>
                </c:pt>
                <c:pt idx="6">
                  <c:v>-27.994923369131747</c:v>
                </c:pt>
                <c:pt idx="7">
                  <c:v>-66.146815057905485</c:v>
                </c:pt>
                <c:pt idx="8">
                  <c:v>262.40103836038065</c:v>
                </c:pt>
                <c:pt idx="9">
                  <c:v>40.590846485875851</c:v>
                </c:pt>
                <c:pt idx="10">
                  <c:v>16.173705363754479</c:v>
                </c:pt>
                <c:pt idx="11">
                  <c:v>5.2932491404361315</c:v>
                </c:pt>
                <c:pt idx="12">
                  <c:v>0.60171837683962903</c:v>
                </c:pt>
                <c:pt idx="13">
                  <c:v>-1.6402872977831335</c:v>
                </c:pt>
                <c:pt idx="14">
                  <c:v>-3.0076934553040449</c:v>
                </c:pt>
                <c:pt idx="15">
                  <c:v>-4.8564189996225871</c:v>
                </c:pt>
                <c:pt idx="16">
                  <c:v>-6.5148114338984708</c:v>
                </c:pt>
                <c:pt idx="17">
                  <c:v>-7.0996130137561995</c:v>
                </c:pt>
                <c:pt idx="18">
                  <c:v>-7.1525492141188822</c:v>
                </c:pt>
                <c:pt idx="23">
                  <c:v>-7.5990261417830514</c:v>
                </c:pt>
                <c:pt idx="24">
                  <c:v>-8.1783805057144576</c:v>
                </c:pt>
                <c:pt idx="25">
                  <c:v>-8.9265767963765228</c:v>
                </c:pt>
                <c:pt idx="26">
                  <c:v>-9.3655536132021506</c:v>
                </c:pt>
                <c:pt idx="27">
                  <c:v>-8.9568953653512278</c:v>
                </c:pt>
                <c:pt idx="28">
                  <c:v>-8.3005311496014222</c:v>
                </c:pt>
                <c:pt idx="29">
                  <c:v>-9.3432203057567111</c:v>
                </c:pt>
                <c:pt idx="30">
                  <c:v>-10.600046128476668</c:v>
                </c:pt>
                <c:pt idx="31">
                  <c:v>-10.197166135258758</c:v>
                </c:pt>
                <c:pt idx="32">
                  <c:v>-7.5109471137573767</c:v>
                </c:pt>
                <c:pt idx="33">
                  <c:v>-2.7447157282102905</c:v>
                </c:pt>
                <c:pt idx="34">
                  <c:v>3.801000952434471</c:v>
                </c:pt>
                <c:pt idx="35">
                  <c:v>12.542918115682717</c:v>
                </c:pt>
                <c:pt idx="36">
                  <c:v>23.952812064395896</c:v>
                </c:pt>
                <c:pt idx="37">
                  <c:v>40.570781679783217</c:v>
                </c:pt>
                <c:pt idx="38">
                  <c:v>72.219979131238276</c:v>
                </c:pt>
                <c:pt idx="39">
                  <c:v>186.71617254132431</c:v>
                </c:pt>
                <c:pt idx="40">
                  <c:v>-298.76863976977586</c:v>
                </c:pt>
                <c:pt idx="41">
                  <c:v>-71.135694149784484</c:v>
                </c:pt>
                <c:pt idx="42">
                  <c:v>-35.061869027721627</c:v>
                </c:pt>
                <c:pt idx="43">
                  <c:v>-19.984748921977275</c:v>
                </c:pt>
                <c:pt idx="44">
                  <c:v>-12.56217352768857</c:v>
                </c:pt>
                <c:pt idx="45">
                  <c:v>-7.7518910768751947</c:v>
                </c:pt>
                <c:pt idx="46">
                  <c:v>-5.1907070266867965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9132800"/>
        <c:axId val="129150976"/>
      </c:scatterChart>
      <c:valAx>
        <c:axId val="129128704"/>
        <c:scaling>
          <c:orientation val="minMax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Probe Location</a:t>
                </a:r>
              </a:p>
            </c:rich>
          </c:tx>
          <c:layout/>
          <c:overlay val="0"/>
        </c:title>
        <c:numFmt formatCode="General" sourceLinked="1"/>
        <c:majorTickMark val="cross"/>
        <c:minorTickMark val="in"/>
        <c:tickLblPos val="nextTo"/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129130880"/>
        <c:crosses val="autoZero"/>
        <c:crossBetween val="midCat"/>
      </c:valAx>
      <c:valAx>
        <c:axId val="129130880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 sz="1000" b="1" i="0" u="none" strike="noStrike" baseline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</a:defRPr>
                </a:pPr>
                <a:r>
                  <a:rPr lang="en-US"/>
                  <a:t>Field Gauss</a:t>
                </a:r>
              </a:p>
            </c:rich>
          </c:tx>
          <c:layout/>
          <c:overlay val="0"/>
        </c:title>
        <c:numFmt formatCode="#,##0" sourceLinked="0"/>
        <c:majorTickMark val="cross"/>
        <c:minorTickMark val="in"/>
        <c:tickLblPos val="nextTo"/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129128704"/>
        <c:crosses val="autoZero"/>
        <c:crossBetween val="midCat"/>
      </c:valAx>
      <c:valAx>
        <c:axId val="12913280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29150976"/>
        <c:crosses val="autoZero"/>
        <c:crossBetween val="midCat"/>
      </c:valAx>
      <c:valAx>
        <c:axId val="129150976"/>
        <c:scaling>
          <c:orientation val="minMax"/>
        </c:scaling>
        <c:delete val="0"/>
        <c:axPos val="r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Gauss &amp; Error</a:t>
                </a:r>
              </a:p>
            </c:rich>
          </c:tx>
          <c:layout/>
          <c:overlay val="0"/>
        </c:title>
        <c:numFmt formatCode="#,##0.0" sourceLinked="0"/>
        <c:majorTickMark val="out"/>
        <c:minorTickMark val="none"/>
        <c:tickLblPos val="nextTo"/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129132800"/>
        <c:crosses val="max"/>
        <c:crossBetween val="midCat"/>
      </c:valAx>
    </c:plotArea>
    <c:legend>
      <c:legendPos val="r"/>
      <c:layout/>
      <c:overlay val="0"/>
      <c:spPr>
        <a:solidFill>
          <a:schemeClr val="bg1"/>
        </a:solidFill>
        <a:ln>
          <a:solidFill>
            <a:schemeClr val="tx1"/>
          </a:solidFill>
        </a:ln>
      </c:spPr>
      <c:txPr>
        <a:bodyPr/>
        <a:lstStyle/>
        <a:p>
          <a:pPr>
            <a:defRPr sz="775" b="0" i="0" u="none" strike="noStrike" baseline="0">
              <a:solidFill>
                <a:srgbClr val="000000"/>
              </a:solidFill>
              <a:latin typeface="Calibri"/>
              <a:ea typeface="Calibri"/>
              <a:cs typeface="Calibri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000" b="0" i="0" u="none" strike="noStrike" baseline="0">
          <a:solidFill>
            <a:srgbClr val="000000"/>
          </a:solidFill>
          <a:latin typeface="Calibri"/>
          <a:ea typeface="Calibri"/>
          <a:cs typeface="Calibri"/>
        </a:defRPr>
      </a:pPr>
      <a:endParaRPr lang="en-US"/>
    </a:p>
  </c:txPr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800" b="1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r>
              <a:rPr lang="en-US"/>
              <a:t>Row #6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Tosca +3mm</c:v>
          </c:tx>
          <c:spPr>
            <a:ln w="28575">
              <a:noFill/>
            </a:ln>
          </c:spPr>
          <c:marker>
            <c:symbol val="diamond"/>
            <c:size val="5"/>
          </c:marker>
          <c:xVal>
            <c:numRef>
              <c:f>'Row 6 Diff'!$A$3:$A$49</c:f>
              <c:numCache>
                <c:formatCode>General</c:formatCode>
                <c:ptCount val="4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</c:numCache>
            </c:numRef>
          </c:xVal>
          <c:yVal>
            <c:numRef>
              <c:f>'Row 6 Diff'!$D$3:$D$53</c:f>
              <c:numCache>
                <c:formatCode>0.0</c:formatCode>
                <c:ptCount val="51"/>
                <c:pt idx="0">
                  <c:v>-118.152778406664</c:v>
                </c:pt>
                <c:pt idx="1">
                  <c:v>-120.702516837581</c:v>
                </c:pt>
                <c:pt idx="2">
                  <c:v>-118.00631050582599</c:v>
                </c:pt>
                <c:pt idx="3">
                  <c:v>-108.23221101615999</c:v>
                </c:pt>
                <c:pt idx="4">
                  <c:v>-90.671721985011501</c:v>
                </c:pt>
                <c:pt idx="5">
                  <c:v>-64.433655540308095</c:v>
                </c:pt>
                <c:pt idx="6">
                  <c:v>-31.415863275263</c:v>
                </c:pt>
                <c:pt idx="7">
                  <c:v>5.9349428149077603</c:v>
                </c:pt>
                <c:pt idx="8">
                  <c:v>43.596821746689997</c:v>
                </c:pt>
                <c:pt idx="9">
                  <c:v>78.370159568403096</c:v>
                </c:pt>
                <c:pt idx="10">
                  <c:v>106.71862609815599</c:v>
                </c:pt>
                <c:pt idx="11">
                  <c:v>127.618236271396</c:v>
                </c:pt>
                <c:pt idx="12">
                  <c:v>140.71576290106</c:v>
                </c:pt>
                <c:pt idx="13">
                  <c:v>147.81331410939799</c:v>
                </c:pt>
                <c:pt idx="14">
                  <c:v>149.99576782412001</c:v>
                </c:pt>
                <c:pt idx="15">
                  <c:v>149.14509335501199</c:v>
                </c:pt>
                <c:pt idx="16">
                  <c:v>146.80859052876099</c:v>
                </c:pt>
                <c:pt idx="17">
                  <c:v>143.88926163484899</c:v>
                </c:pt>
                <c:pt idx="18">
                  <c:v>140.78665722288801</c:v>
                </c:pt>
                <c:pt idx="19">
                  <c:v>137.73939198286999</c:v>
                </c:pt>
                <c:pt idx="20">
                  <c:v>134.91115655458401</c:v>
                </c:pt>
                <c:pt idx="21">
                  <c:v>132.55155359681001</c:v>
                </c:pt>
                <c:pt idx="22">
                  <c:v>130.45521058830599</c:v>
                </c:pt>
                <c:pt idx="23">
                  <c:v>128.86691581733899</c:v>
                </c:pt>
                <c:pt idx="24">
                  <c:v>127.55798958673</c:v>
                </c:pt>
                <c:pt idx="25">
                  <c:v>126.51963742271199</c:v>
                </c:pt>
                <c:pt idx="26">
                  <c:v>126.164589757025</c:v>
                </c:pt>
                <c:pt idx="27">
                  <c:v>125.739096526599</c:v>
                </c:pt>
                <c:pt idx="28">
                  <c:v>125.550291807536</c:v>
                </c:pt>
                <c:pt idx="29">
                  <c:v>125.28985574621601</c:v>
                </c:pt>
                <c:pt idx="30">
                  <c:v>124.451990990051</c:v>
                </c:pt>
                <c:pt idx="31">
                  <c:v>122.669997375376</c:v>
                </c:pt>
                <c:pt idx="32">
                  <c:v>119.49536757937</c:v>
                </c:pt>
                <c:pt idx="33">
                  <c:v>113.663726722893</c:v>
                </c:pt>
                <c:pt idx="34">
                  <c:v>104.480874283674</c:v>
                </c:pt>
                <c:pt idx="35">
                  <c:v>91.709648693211406</c:v>
                </c:pt>
                <c:pt idx="36">
                  <c:v>75.285358936495598</c:v>
                </c:pt>
                <c:pt idx="37">
                  <c:v>55.785232745364503</c:v>
                </c:pt>
                <c:pt idx="38">
                  <c:v>34.561904801286502</c:v>
                </c:pt>
                <c:pt idx="39">
                  <c:v>13.280445238553799</c:v>
                </c:pt>
                <c:pt idx="40">
                  <c:v>-6.6771912337519197</c:v>
                </c:pt>
                <c:pt idx="41">
                  <c:v>-23.8674694543611</c:v>
                </c:pt>
                <c:pt idx="42">
                  <c:v>-37.488853218366501</c:v>
                </c:pt>
                <c:pt idx="43">
                  <c:v>-47.380164646461402</c:v>
                </c:pt>
                <c:pt idx="44">
                  <c:v>-53.6037334741753</c:v>
                </c:pt>
                <c:pt idx="45">
                  <c:v>-56.801694286586198</c:v>
                </c:pt>
                <c:pt idx="46">
                  <c:v>-57.497597261724898</c:v>
                </c:pt>
                <c:pt idx="47" formatCode="#,##0.0">
                  <c:v>2938.4748993553508</c:v>
                </c:pt>
              </c:numCache>
            </c:numRef>
          </c:yVal>
          <c:smooth val="0"/>
        </c:ser>
        <c:ser>
          <c:idx val="1"/>
          <c:order val="1"/>
          <c:tx>
            <c:v>Measured</c:v>
          </c:tx>
          <c:spPr>
            <a:ln w="28575">
              <a:noFill/>
            </a:ln>
          </c:spPr>
          <c:marker>
            <c:symbol val="diamond"/>
            <c:size val="5"/>
            <c:spPr>
              <a:solidFill>
                <a:srgbClr val="FF0000"/>
              </a:solidFill>
            </c:spPr>
          </c:marker>
          <c:xVal>
            <c:numRef>
              <c:f>'Row 6 Diff'!$A$3:$A$49</c:f>
              <c:numCache>
                <c:formatCode>General</c:formatCode>
                <c:ptCount val="4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</c:numCache>
            </c:numRef>
          </c:xVal>
          <c:yVal>
            <c:numRef>
              <c:f>'Row 6 Diff'!$E$3:$E$53</c:f>
              <c:numCache>
                <c:formatCode>0.0</c:formatCode>
                <c:ptCount val="51"/>
                <c:pt idx="0">
                  <c:v>-111.79</c:v>
                </c:pt>
                <c:pt idx="1">
                  <c:v>-113.59</c:v>
                </c:pt>
                <c:pt idx="2">
                  <c:v>-110.31</c:v>
                </c:pt>
                <c:pt idx="3">
                  <c:v>-100.41</c:v>
                </c:pt>
                <c:pt idx="4">
                  <c:v>-82.77</c:v>
                </c:pt>
                <c:pt idx="5">
                  <c:v>-57.26</c:v>
                </c:pt>
                <c:pt idx="6">
                  <c:v>-25.35</c:v>
                </c:pt>
                <c:pt idx="7">
                  <c:v>10.220000000000001</c:v>
                </c:pt>
                <c:pt idx="8">
                  <c:v>45.949999999999996</c:v>
                </c:pt>
                <c:pt idx="9">
                  <c:v>78.350000000000009</c:v>
                </c:pt>
                <c:pt idx="10">
                  <c:v>104.67</c:v>
                </c:pt>
                <c:pt idx="11">
                  <c:v>123.74000000000001</c:v>
                </c:pt>
                <c:pt idx="12">
                  <c:v>135.64000000000001</c:v>
                </c:pt>
                <c:pt idx="13">
                  <c:v>141.55000000000001</c:v>
                </c:pt>
                <c:pt idx="14">
                  <c:v>143.18</c:v>
                </c:pt>
                <c:pt idx="15">
                  <c:v>141.78</c:v>
                </c:pt>
                <c:pt idx="16">
                  <c:v>139.83000000000001</c:v>
                </c:pt>
                <c:pt idx="17">
                  <c:v>135.85</c:v>
                </c:pt>
                <c:pt idx="18">
                  <c:v>132.59</c:v>
                </c:pt>
                <c:pt idx="19">
                  <c:v>129.75</c:v>
                </c:pt>
                <c:pt idx="20">
                  <c:v>127.53999999999999</c:v>
                </c:pt>
                <c:pt idx="21">
                  <c:v>125.25</c:v>
                </c:pt>
                <c:pt idx="22">
                  <c:v>122.83</c:v>
                </c:pt>
                <c:pt idx="23">
                  <c:v>120.7</c:v>
                </c:pt>
                <c:pt idx="24">
                  <c:v>119.25</c:v>
                </c:pt>
                <c:pt idx="25">
                  <c:v>118.35</c:v>
                </c:pt>
                <c:pt idx="26">
                  <c:v>118.03</c:v>
                </c:pt>
                <c:pt idx="27">
                  <c:v>118.06</c:v>
                </c:pt>
                <c:pt idx="28">
                  <c:v>118.45</c:v>
                </c:pt>
                <c:pt idx="29">
                  <c:v>119.1</c:v>
                </c:pt>
                <c:pt idx="30">
                  <c:v>119.66</c:v>
                </c:pt>
                <c:pt idx="31">
                  <c:v>119.85</c:v>
                </c:pt>
                <c:pt idx="32">
                  <c:v>118.86</c:v>
                </c:pt>
                <c:pt idx="33">
                  <c:v>115.91</c:v>
                </c:pt>
                <c:pt idx="34">
                  <c:v>110.25999999999999</c:v>
                </c:pt>
                <c:pt idx="35">
                  <c:v>101.13</c:v>
                </c:pt>
                <c:pt idx="36">
                  <c:v>88.35</c:v>
                </c:pt>
                <c:pt idx="37">
                  <c:v>72.069999999999993</c:v>
                </c:pt>
                <c:pt idx="38">
                  <c:v>52.91</c:v>
                </c:pt>
                <c:pt idx="39">
                  <c:v>32.910000000000004</c:v>
                </c:pt>
                <c:pt idx="40">
                  <c:v>12.97</c:v>
                </c:pt>
                <c:pt idx="41">
                  <c:v>-5.33</c:v>
                </c:pt>
                <c:pt idx="42">
                  <c:v>-20.81</c:v>
                </c:pt>
                <c:pt idx="43">
                  <c:v>-32.82</c:v>
                </c:pt>
                <c:pt idx="44">
                  <c:v>-41.300000000000004</c:v>
                </c:pt>
                <c:pt idx="45">
                  <c:v>-46.309999999999995</c:v>
                </c:pt>
                <c:pt idx="47" formatCode="#,##0.0">
                  <c:v>2987.92</c:v>
                </c:pt>
              </c:numCache>
            </c:numRef>
          </c:yVal>
          <c:smooth val="0"/>
        </c:ser>
        <c:ser>
          <c:idx val="4"/>
          <c:order val="4"/>
          <c:tx>
            <c:v>Tosca 0</c:v>
          </c:tx>
          <c:spPr>
            <a:ln>
              <a:noFill/>
            </a:ln>
          </c:spPr>
          <c:marker>
            <c:symbol val="star"/>
            <c:size val="5"/>
          </c:marker>
          <c:xVal>
            <c:numRef>
              <c:f>'[HB-1200A-Pos-Strayfield-ascii.xlsx]Row 6 Diff'!$A$3:$A$49</c:f>
              <c:numCache>
                <c:formatCode>General</c:formatCode>
                <c:ptCount val="4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</c:numCache>
            </c:numRef>
          </c:xVal>
          <c:yVal>
            <c:numRef>
              <c:f>'[HB-1200A-Pos-Strayfield-ascii.xlsx]Row 6 Diff'!$D$3:$D$49</c:f>
              <c:numCache>
                <c:formatCode>0.0</c:formatCode>
                <c:ptCount val="47"/>
                <c:pt idx="0">
                  <c:v>-114.995683106185</c:v>
                </c:pt>
                <c:pt idx="1">
                  <c:v>-117.193164389072</c:v>
                </c:pt>
                <c:pt idx="2">
                  <c:v>-114.317505605489</c:v>
                </c:pt>
                <c:pt idx="3">
                  <c:v>-104.673228096397</c:v>
                </c:pt>
                <c:pt idx="4">
                  <c:v>-87.669332142125498</c:v>
                </c:pt>
                <c:pt idx="5">
                  <c:v>-62.5379932144725</c:v>
                </c:pt>
                <c:pt idx="6">
                  <c:v>-31.1425987708799</c:v>
                </c:pt>
                <c:pt idx="7">
                  <c:v>4.1915080722620699</c:v>
                </c:pt>
                <c:pt idx="8">
                  <c:v>39.701091353366998</c:v>
                </c:pt>
                <c:pt idx="9">
                  <c:v>72.433463845927207</c:v>
                </c:pt>
                <c:pt idx="10">
                  <c:v>99.105660296815003</c:v>
                </c:pt>
                <c:pt idx="11">
                  <c:v>118.805442959709</c:v>
                </c:pt>
                <c:pt idx="12">
                  <c:v>131.207562762355</c:v>
                </c:pt>
                <c:pt idx="13">
                  <c:v>137.99589171702701</c:v>
                </c:pt>
                <c:pt idx="14">
                  <c:v>140.169086396475</c:v>
                </c:pt>
                <c:pt idx="15">
                  <c:v>139.47764428423099</c:v>
                </c:pt>
                <c:pt idx="16">
                  <c:v>137.371458282003</c:v>
                </c:pt>
                <c:pt idx="17">
                  <c:v>134.696017054772</c:v>
                </c:pt>
                <c:pt idx="18">
                  <c:v>131.82858274895099</c:v>
                </c:pt>
                <c:pt idx="19">
                  <c:v>128.99615822308101</c:v>
                </c:pt>
                <c:pt idx="20">
                  <c:v>126.356817448893</c:v>
                </c:pt>
                <c:pt idx="21">
                  <c:v>124.150700932406</c:v>
                </c:pt>
                <c:pt idx="22">
                  <c:v>122.18497844682</c:v>
                </c:pt>
                <c:pt idx="23">
                  <c:v>120.692442277316</c:v>
                </c:pt>
                <c:pt idx="24">
                  <c:v>119.456732681205</c:v>
                </c:pt>
                <c:pt idx="25">
                  <c:v>118.467226026907</c:v>
                </c:pt>
                <c:pt idx="26">
                  <c:v>118.117419059635</c:v>
                </c:pt>
                <c:pt idx="27">
                  <c:v>117.684402104291</c:v>
                </c:pt>
                <c:pt idx="28">
                  <c:v>117.460809046177</c:v>
                </c:pt>
                <c:pt idx="29">
                  <c:v>117.15175504050001</c:v>
                </c:pt>
                <c:pt idx="30">
                  <c:v>116.274978201987</c:v>
                </c:pt>
                <c:pt idx="31">
                  <c:v>114.48950632772799</c:v>
                </c:pt>
                <c:pt idx="32">
                  <c:v>111.379729508374</c:v>
                </c:pt>
                <c:pt idx="33">
                  <c:v>105.757369631727</c:v>
                </c:pt>
                <c:pt idx="34">
                  <c:v>96.988878391947296</c:v>
                </c:pt>
                <c:pt idx="35">
                  <c:v>84.861787090878707</c:v>
                </c:pt>
                <c:pt idx="36">
                  <c:v>69.323479627315294</c:v>
                </c:pt>
                <c:pt idx="37">
                  <c:v>50.9152274868894</c:v>
                </c:pt>
                <c:pt idx="38">
                  <c:v>30.880493733977399</c:v>
                </c:pt>
                <c:pt idx="39">
                  <c:v>10.8236085763268</c:v>
                </c:pt>
                <c:pt idx="40">
                  <c:v>-8.02142899217883</c:v>
                </c:pt>
                <c:pt idx="41">
                  <c:v>-24.283327238808699</c:v>
                </c:pt>
                <c:pt idx="42">
                  <c:v>-37.203269957624499</c:v>
                </c:pt>
                <c:pt idx="43">
                  <c:v>-46.610966045961902</c:v>
                </c:pt>
                <c:pt idx="44">
                  <c:v>-52.553384508247902</c:v>
                </c:pt>
                <c:pt idx="45">
                  <c:v>-55.622033576824499</c:v>
                </c:pt>
                <c:pt idx="46">
                  <c:v>-56.301060141923998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7859456"/>
        <c:axId val="137861376"/>
      </c:scatterChart>
      <c:scatterChart>
        <c:scatterStyle val="lineMarker"/>
        <c:varyColors val="0"/>
        <c:ser>
          <c:idx val="2"/>
          <c:order val="2"/>
          <c:tx>
            <c:strRef>
              <c:f>'Row 1 Diff'!$F$2</c:f>
              <c:strCache>
                <c:ptCount val="1"/>
                <c:pt idx="0">
                  <c:v>Difference</c:v>
                </c:pt>
              </c:strCache>
            </c:strRef>
          </c:tx>
          <c:marker>
            <c:symbol val="none"/>
          </c:marker>
          <c:xVal>
            <c:numRef>
              <c:f>'Row 6 Diff'!$A$3:$A$49</c:f>
              <c:numCache>
                <c:formatCode>General</c:formatCode>
                <c:ptCount val="4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</c:numCache>
            </c:numRef>
          </c:xVal>
          <c:yVal>
            <c:numRef>
              <c:f>'Row 6 Diff'!$F$3:$F$53</c:f>
              <c:numCache>
                <c:formatCode>0.0</c:formatCode>
                <c:ptCount val="51"/>
                <c:pt idx="0">
                  <c:v>6.3627784066639919</c:v>
                </c:pt>
                <c:pt idx="1">
                  <c:v>7.1125168375809977</c:v>
                </c:pt>
                <c:pt idx="2">
                  <c:v>7.6963105058259913</c:v>
                </c:pt>
                <c:pt idx="3">
                  <c:v>7.8222110161599971</c:v>
                </c:pt>
                <c:pt idx="4">
                  <c:v>7.9017219850115055</c:v>
                </c:pt>
                <c:pt idx="5">
                  <c:v>7.173655540308097</c:v>
                </c:pt>
                <c:pt idx="6">
                  <c:v>6.0658632752629984</c:v>
                </c:pt>
                <c:pt idx="7">
                  <c:v>4.2850571850922403</c:v>
                </c:pt>
                <c:pt idx="8">
                  <c:v>2.3531782533099985</c:v>
                </c:pt>
                <c:pt idx="9">
                  <c:v>-2.0159568403087746E-2</c:v>
                </c:pt>
                <c:pt idx="10">
                  <c:v>-2.0486260981559923</c:v>
                </c:pt>
                <c:pt idx="11">
                  <c:v>-3.8782362713959913</c:v>
                </c:pt>
                <c:pt idx="12">
                  <c:v>-5.0757629010599885</c:v>
                </c:pt>
                <c:pt idx="13">
                  <c:v>-6.2633141093979816</c:v>
                </c:pt>
                <c:pt idx="14">
                  <c:v>-6.8157678241200017</c:v>
                </c:pt>
                <c:pt idx="15">
                  <c:v>-7.365093355011993</c:v>
                </c:pt>
                <c:pt idx="16">
                  <c:v>-6.9785905287609751</c:v>
                </c:pt>
                <c:pt idx="17">
                  <c:v>-8.039261634848998</c:v>
                </c:pt>
                <c:pt idx="18">
                  <c:v>-8.1966572228880068</c:v>
                </c:pt>
                <c:pt idx="19">
                  <c:v>-7.9893919828699893</c:v>
                </c:pt>
                <c:pt idx="20">
                  <c:v>-7.3711565545840187</c:v>
                </c:pt>
                <c:pt idx="21">
                  <c:v>-7.3015535968100096</c:v>
                </c:pt>
                <c:pt idx="22">
                  <c:v>-7.6252105883059897</c:v>
                </c:pt>
                <c:pt idx="23">
                  <c:v>-8.1669158173389889</c:v>
                </c:pt>
                <c:pt idx="24">
                  <c:v>-8.3079895867300024</c:v>
                </c:pt>
                <c:pt idx="25">
                  <c:v>-8.1696374227120003</c:v>
                </c:pt>
                <c:pt idx="26">
                  <c:v>-8.1345897570249974</c:v>
                </c:pt>
                <c:pt idx="27">
                  <c:v>-7.6790965265989968</c:v>
                </c:pt>
                <c:pt idx="28">
                  <c:v>-7.1002918075359958</c:v>
                </c:pt>
                <c:pt idx="29">
                  <c:v>-6.1898557462160113</c:v>
                </c:pt>
                <c:pt idx="30">
                  <c:v>-4.7919909900510049</c:v>
                </c:pt>
                <c:pt idx="31">
                  <c:v>-2.8199973753760048</c:v>
                </c:pt>
                <c:pt idx="32">
                  <c:v>-0.63536757936999777</c:v>
                </c:pt>
                <c:pt idx="33">
                  <c:v>2.2462732771069938</c:v>
                </c:pt>
                <c:pt idx="34">
                  <c:v>5.7791257163259928</c:v>
                </c:pt>
                <c:pt idx="35">
                  <c:v>9.4203513067885893</c:v>
                </c:pt>
                <c:pt idx="36">
                  <c:v>13.064641063504396</c:v>
                </c:pt>
                <c:pt idx="37">
                  <c:v>16.28476725463549</c:v>
                </c:pt>
                <c:pt idx="38">
                  <c:v>18.348095198713494</c:v>
                </c:pt>
                <c:pt idx="39">
                  <c:v>19.629554761446204</c:v>
                </c:pt>
                <c:pt idx="40">
                  <c:v>19.647191233751919</c:v>
                </c:pt>
                <c:pt idx="41">
                  <c:v>18.537469454361101</c:v>
                </c:pt>
                <c:pt idx="42">
                  <c:v>16.678853218366502</c:v>
                </c:pt>
                <c:pt idx="43">
                  <c:v>14.560164646461402</c:v>
                </c:pt>
                <c:pt idx="44">
                  <c:v>12.303733474175296</c:v>
                </c:pt>
                <c:pt idx="45">
                  <c:v>10.491694286586203</c:v>
                </c:pt>
                <c:pt idx="47" formatCode="#,##0.0">
                  <c:v>49.445100644649472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'Row 1 Diff'!$G$2</c:f>
              <c:strCache>
                <c:ptCount val="1"/>
                <c:pt idx="0">
                  <c:v>Error %</c:v>
                </c:pt>
              </c:strCache>
            </c:strRef>
          </c:tx>
          <c:marker>
            <c:symbol val="none"/>
          </c:marker>
          <c:xVal>
            <c:numRef>
              <c:f>'Row 6 Diff'!$A$3:$A$49</c:f>
              <c:numCache>
                <c:formatCode>General</c:formatCode>
                <c:ptCount val="4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</c:numCache>
            </c:numRef>
          </c:xVal>
          <c:yVal>
            <c:numRef>
              <c:f>'Row 6 Diff'!$G$3:$G$53</c:f>
              <c:numCache>
                <c:formatCode>0.0</c:formatCode>
                <c:ptCount val="51"/>
                <c:pt idx="0">
                  <c:v>-5.6917241315537987</c:v>
                </c:pt>
                <c:pt idx="1">
                  <c:v>-6.2615695374425542</c:v>
                </c:pt>
                <c:pt idx="2">
                  <c:v>-6.9769835063239878</c:v>
                </c:pt>
                <c:pt idx="3">
                  <c:v>-7.7902709054476622</c:v>
                </c:pt>
                <c:pt idx="4">
                  <c:v>-9.5466014075287013</c:v>
                </c:pt>
                <c:pt idx="5">
                  <c:v>-12.528214356109146</c:v>
                </c:pt>
                <c:pt idx="6">
                  <c:v>-23.928454734765278</c:v>
                </c:pt>
                <c:pt idx="7">
                  <c:v>41.928152496010178</c:v>
                </c:pt>
                <c:pt idx="8">
                  <c:v>5.1211713891403674</c:v>
                </c:pt>
                <c:pt idx="9">
                  <c:v>-2.5730144739103695E-2</c:v>
                </c:pt>
                <c:pt idx="10">
                  <c:v>-1.9572237490742259</c:v>
                </c:pt>
                <c:pt idx="11">
                  <c:v>-3.1341815673153315</c:v>
                </c:pt>
                <c:pt idx="12">
                  <c:v>-3.7420841205101656</c:v>
                </c:pt>
                <c:pt idx="13">
                  <c:v>-4.4248068593415626</c:v>
                </c:pt>
                <c:pt idx="14">
                  <c:v>-4.760279245788519</c:v>
                </c:pt>
                <c:pt idx="15">
                  <c:v>-5.1947336401551647</c:v>
                </c:pt>
                <c:pt idx="16">
                  <c:v>-4.9907677385117459</c:v>
                </c:pt>
                <c:pt idx="17">
                  <c:v>-5.9177487190644076</c:v>
                </c:pt>
                <c:pt idx="18">
                  <c:v>-6.1819573292767229</c:v>
                </c:pt>
                <c:pt idx="19">
                  <c:v>-6.1575275397841924</c:v>
                </c:pt>
                <c:pt idx="20">
                  <c:v>-5.779486086391735</c:v>
                </c:pt>
                <c:pt idx="21">
                  <c:v>-5.8295837100279515</c:v>
                </c:pt>
                <c:pt idx="22">
                  <c:v>-6.2079382791712039</c:v>
                </c:pt>
                <c:pt idx="23">
                  <c:v>-6.7662931378119211</c:v>
                </c:pt>
                <c:pt idx="24">
                  <c:v>-6.9668675779706524</c:v>
                </c:pt>
                <c:pt idx="25">
                  <c:v>-6.9029467027562328</c:v>
                </c:pt>
                <c:pt idx="26">
                  <c:v>-6.8919679378336003</c:v>
                </c:pt>
                <c:pt idx="27">
                  <c:v>-6.5044015980001664</c:v>
                </c:pt>
                <c:pt idx="28">
                  <c:v>-5.9943366885065394</c:v>
                </c:pt>
                <c:pt idx="29">
                  <c:v>-5.1971920623140315</c:v>
                </c:pt>
                <c:pt idx="30">
                  <c:v>-4.0046723968335325</c:v>
                </c:pt>
                <c:pt idx="31">
                  <c:v>-2.3529389865465209</c:v>
                </c:pt>
                <c:pt idx="32">
                  <c:v>-0.53455121939256078</c:v>
                </c:pt>
                <c:pt idx="33">
                  <c:v>1.9379460591036097</c:v>
                </c:pt>
                <c:pt idx="34">
                  <c:v>5.2413619774405884</c:v>
                </c:pt>
                <c:pt idx="35">
                  <c:v>9.3150907809637005</c:v>
                </c:pt>
                <c:pt idx="36">
                  <c:v>14.787369624792754</c:v>
                </c:pt>
                <c:pt idx="37">
                  <c:v>22.595764194027325</c:v>
                </c:pt>
                <c:pt idx="38">
                  <c:v>34.677934603503111</c:v>
                </c:pt>
                <c:pt idx="39">
                  <c:v>59.646170651614106</c:v>
                </c:pt>
                <c:pt idx="40">
                  <c:v>151.48181367580506</c:v>
                </c:pt>
                <c:pt idx="41">
                  <c:v>-347.79492409683115</c:v>
                </c:pt>
                <c:pt idx="42">
                  <c:v>-80.14826150104038</c:v>
                </c:pt>
                <c:pt idx="43">
                  <c:v>-44.363694839918963</c:v>
                </c:pt>
                <c:pt idx="44">
                  <c:v>-29.791122213499506</c:v>
                </c:pt>
                <c:pt idx="45">
                  <c:v>-22.655353674338595</c:v>
                </c:pt>
                <c:pt idx="47">
                  <c:v>49.445100644649301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7871744"/>
        <c:axId val="137873280"/>
      </c:scatterChart>
      <c:valAx>
        <c:axId val="137859456"/>
        <c:scaling>
          <c:orientation val="minMax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Probe Location</a:t>
                </a:r>
              </a:p>
            </c:rich>
          </c:tx>
          <c:layout/>
          <c:overlay val="0"/>
        </c:title>
        <c:numFmt formatCode="General" sourceLinked="1"/>
        <c:majorTickMark val="cross"/>
        <c:minorTickMark val="in"/>
        <c:tickLblPos val="nextTo"/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137861376"/>
        <c:crosses val="autoZero"/>
        <c:crossBetween val="midCat"/>
      </c:valAx>
      <c:valAx>
        <c:axId val="137861376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 sz="1000" b="1" i="0" u="none" strike="noStrike" baseline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</a:defRPr>
                </a:pPr>
                <a:r>
                  <a:rPr lang="en-US"/>
                  <a:t>Field Gauss</a:t>
                </a:r>
              </a:p>
            </c:rich>
          </c:tx>
          <c:layout/>
          <c:overlay val="0"/>
        </c:title>
        <c:numFmt formatCode="#,##0" sourceLinked="0"/>
        <c:majorTickMark val="cross"/>
        <c:minorTickMark val="in"/>
        <c:tickLblPos val="nextTo"/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137859456"/>
        <c:crosses val="autoZero"/>
        <c:crossBetween val="midCat"/>
      </c:valAx>
      <c:valAx>
        <c:axId val="13787174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37873280"/>
        <c:crosses val="autoZero"/>
        <c:crossBetween val="midCat"/>
      </c:valAx>
      <c:valAx>
        <c:axId val="137873280"/>
        <c:scaling>
          <c:orientation val="minMax"/>
        </c:scaling>
        <c:delete val="0"/>
        <c:axPos val="r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Gauss &amp; Error</a:t>
                </a:r>
              </a:p>
            </c:rich>
          </c:tx>
          <c:layout/>
          <c:overlay val="0"/>
        </c:title>
        <c:numFmt formatCode="#,##0.0" sourceLinked="0"/>
        <c:majorTickMark val="out"/>
        <c:minorTickMark val="none"/>
        <c:tickLblPos val="nextTo"/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137871744"/>
        <c:crosses val="max"/>
        <c:crossBetween val="midCat"/>
      </c:valAx>
    </c:plotArea>
    <c:legend>
      <c:legendPos val="r"/>
      <c:layout/>
      <c:overlay val="0"/>
      <c:spPr>
        <a:solidFill>
          <a:schemeClr val="bg1"/>
        </a:solidFill>
        <a:ln>
          <a:solidFill>
            <a:schemeClr val="tx1"/>
          </a:solidFill>
        </a:ln>
      </c:spPr>
      <c:txPr>
        <a:bodyPr/>
        <a:lstStyle/>
        <a:p>
          <a:pPr>
            <a:defRPr sz="775" b="0" i="0" u="none" strike="noStrike" baseline="0">
              <a:solidFill>
                <a:srgbClr val="000000"/>
              </a:solidFill>
              <a:latin typeface="Calibri"/>
              <a:ea typeface="Calibri"/>
              <a:cs typeface="Calibri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000" b="0" i="0" u="none" strike="noStrike" baseline="0">
          <a:solidFill>
            <a:srgbClr val="000000"/>
          </a:solidFill>
          <a:latin typeface="Calibri"/>
          <a:ea typeface="Calibri"/>
          <a:cs typeface="Calibri"/>
        </a:defRPr>
      </a:pPr>
      <a:endParaRPr lang="en-US"/>
    </a:p>
  </c:txPr>
  <c:externalData r:id="rId1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800" b="1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r>
              <a:rPr lang="en-US"/>
              <a:t>Row #1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Tosca +3mm</c:v>
          </c:tx>
          <c:spPr>
            <a:ln w="28575">
              <a:noFill/>
            </a:ln>
          </c:spPr>
          <c:marker>
            <c:symbol val="diamond"/>
            <c:size val="5"/>
          </c:marker>
          <c:xVal>
            <c:numRef>
              <c:f>'Row 1 Diff'!$A$3:$A$49</c:f>
              <c:numCache>
                <c:formatCode>General</c:formatCode>
                <c:ptCount val="4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</c:numCache>
            </c:numRef>
          </c:xVal>
          <c:yVal>
            <c:numRef>
              <c:f>'Row 1 Diff'!$D$3:$D$49</c:f>
              <c:numCache>
                <c:formatCode>0.0</c:formatCode>
                <c:ptCount val="47"/>
                <c:pt idx="0">
                  <c:v>-1159.26911023105</c:v>
                </c:pt>
                <c:pt idx="1">
                  <c:v>-1373.6542513520301</c:v>
                </c:pt>
                <c:pt idx="2">
                  <c:v>-1588.36624350221</c:v>
                </c:pt>
                <c:pt idx="3">
                  <c:v>-1783.6362649437899</c:v>
                </c:pt>
                <c:pt idx="4">
                  <c:v>-1892.66934654694</c:v>
                </c:pt>
                <c:pt idx="5">
                  <c:v>-1828.4117270326601</c:v>
                </c:pt>
                <c:pt idx="6">
                  <c:v>-1469.6017633390099</c:v>
                </c:pt>
                <c:pt idx="7">
                  <c:v>-697.52800503800302</c:v>
                </c:pt>
                <c:pt idx="8">
                  <c:v>428.82210282590199</c:v>
                </c:pt>
                <c:pt idx="9">
                  <c:v>1623.81585413178</c:v>
                </c:pt>
                <c:pt idx="10">
                  <c:v>2594.1605775013199</c:v>
                </c:pt>
                <c:pt idx="11">
                  <c:v>3149.1910055304602</c:v>
                </c:pt>
                <c:pt idx="12">
                  <c:v>3299.3804309862799</c:v>
                </c:pt>
                <c:pt idx="13">
                  <c:v>3203.0005202698999</c:v>
                </c:pt>
                <c:pt idx="14">
                  <c:v>3025.2781913398198</c:v>
                </c:pt>
                <c:pt idx="15">
                  <c:v>2840.2637208410702</c:v>
                </c:pt>
                <c:pt idx="16">
                  <c:v>2678.9289312586602</c:v>
                </c:pt>
                <c:pt idx="17">
                  <c:v>2543.5786831831701</c:v>
                </c:pt>
                <c:pt idx="18">
                  <c:v>2438.0920122857201</c:v>
                </c:pt>
                <c:pt idx="23">
                  <c:v>2247.0906896358902</c:v>
                </c:pt>
                <c:pt idx="24">
                  <c:v>2263.5105448025702</c:v>
                </c:pt>
                <c:pt idx="25">
                  <c:v>2298.2170718676898</c:v>
                </c:pt>
                <c:pt idx="26">
                  <c:v>2348.1969191652202</c:v>
                </c:pt>
                <c:pt idx="27">
                  <c:v>2416.8420246676701</c:v>
                </c:pt>
                <c:pt idx="28">
                  <c:v>2504.2800426558601</c:v>
                </c:pt>
                <c:pt idx="29">
                  <c:v>2607.3445967264302</c:v>
                </c:pt>
                <c:pt idx="30">
                  <c:v>2720.8980778219898</c:v>
                </c:pt>
                <c:pt idx="31">
                  <c:v>2832.40431654334</c:v>
                </c:pt>
                <c:pt idx="32">
                  <c:v>2916.7783220402198</c:v>
                </c:pt>
                <c:pt idx="33">
                  <c:v>2932.6486774028099</c:v>
                </c:pt>
                <c:pt idx="34">
                  <c:v>2820.60076183092</c:v>
                </c:pt>
                <c:pt idx="35">
                  <c:v>2534.2494739312401</c:v>
                </c:pt>
                <c:pt idx="36">
                  <c:v>2076.38452125397</c:v>
                </c:pt>
                <c:pt idx="37">
                  <c:v>1492.6282172260701</c:v>
                </c:pt>
                <c:pt idx="38">
                  <c:v>865.41638832572505</c:v>
                </c:pt>
                <c:pt idx="39">
                  <c:v>313.68058686362798</c:v>
                </c:pt>
                <c:pt idx="40">
                  <c:v>-103.522326471184</c:v>
                </c:pt>
                <c:pt idx="41">
                  <c:v>-376.00403736293299</c:v>
                </c:pt>
                <c:pt idx="42">
                  <c:v>-517.27171379672802</c:v>
                </c:pt>
                <c:pt idx="43">
                  <c:v>-567.80725193368403</c:v>
                </c:pt>
                <c:pt idx="44">
                  <c:v>-561.41287168558097</c:v>
                </c:pt>
                <c:pt idx="45">
                  <c:v>-522.887477570795</c:v>
                </c:pt>
                <c:pt idx="46">
                  <c:v>-471.23023343516797</c:v>
                </c:pt>
              </c:numCache>
            </c:numRef>
          </c:yVal>
          <c:smooth val="0"/>
        </c:ser>
        <c:ser>
          <c:idx val="1"/>
          <c:order val="1"/>
          <c:tx>
            <c:v>Measured</c:v>
          </c:tx>
          <c:spPr>
            <a:ln w="28575">
              <a:noFill/>
            </a:ln>
          </c:spPr>
          <c:marker>
            <c:symbol val="diamond"/>
            <c:size val="5"/>
            <c:spPr>
              <a:solidFill>
                <a:srgbClr val="FF0000"/>
              </a:solidFill>
            </c:spPr>
          </c:marker>
          <c:xVal>
            <c:numRef>
              <c:f>'Row 1 Diff'!$A$3:$A$49</c:f>
              <c:numCache>
                <c:formatCode>General</c:formatCode>
                <c:ptCount val="4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</c:numCache>
            </c:numRef>
          </c:xVal>
          <c:yVal>
            <c:numRef>
              <c:f>'Row 1 Diff'!$E$3:$E$49</c:f>
              <c:numCache>
                <c:formatCode>0.0</c:formatCode>
                <c:ptCount val="47"/>
                <c:pt idx="0">
                  <c:v>-1078.67</c:v>
                </c:pt>
                <c:pt idx="1">
                  <c:v>-1277.3600000000001</c:v>
                </c:pt>
                <c:pt idx="2">
                  <c:v>-1459.4499999999998</c:v>
                </c:pt>
                <c:pt idx="3">
                  <c:v>-1601.65</c:v>
                </c:pt>
                <c:pt idx="4">
                  <c:v>-1651.53</c:v>
                </c:pt>
                <c:pt idx="5">
                  <c:v>-1500.31</c:v>
                </c:pt>
                <c:pt idx="6">
                  <c:v>-1019.14</c:v>
                </c:pt>
                <c:pt idx="7">
                  <c:v>-139.66</c:v>
                </c:pt>
                <c:pt idx="8">
                  <c:v>1027.43</c:v>
                </c:pt>
                <c:pt idx="9">
                  <c:v>2163</c:v>
                </c:pt>
                <c:pt idx="10">
                  <c:v>2965.89</c:v>
                </c:pt>
                <c:pt idx="11">
                  <c:v>3342.9700000000003</c:v>
                </c:pt>
                <c:pt idx="12">
                  <c:v>3387.82</c:v>
                </c:pt>
                <c:pt idx="13">
                  <c:v>3247.1299999999997</c:v>
                </c:pt>
                <c:pt idx="14">
                  <c:v>3041.27</c:v>
                </c:pt>
                <c:pt idx="15">
                  <c:v>2833.7599999999998</c:v>
                </c:pt>
                <c:pt idx="16">
                  <c:v>2653.9100000000003</c:v>
                </c:pt>
                <c:pt idx="17">
                  <c:v>2513.8500000000004</c:v>
                </c:pt>
                <c:pt idx="18">
                  <c:v>2408.23</c:v>
                </c:pt>
                <c:pt idx="23">
                  <c:v>2206.5700000000002</c:v>
                </c:pt>
                <c:pt idx="24">
                  <c:v>2211.29</c:v>
                </c:pt>
                <c:pt idx="25">
                  <c:v>2230.23</c:v>
                </c:pt>
                <c:pt idx="26">
                  <c:v>2266.41</c:v>
                </c:pt>
                <c:pt idx="27">
                  <c:v>2323.0700000000002</c:v>
                </c:pt>
                <c:pt idx="28">
                  <c:v>2400.54</c:v>
                </c:pt>
                <c:pt idx="29">
                  <c:v>2484.62</c:v>
                </c:pt>
                <c:pt idx="30">
                  <c:v>2582.6600000000003</c:v>
                </c:pt>
                <c:pt idx="31">
                  <c:v>2699.84</c:v>
                </c:pt>
                <c:pt idx="32">
                  <c:v>2818.29</c:v>
                </c:pt>
                <c:pt idx="33">
                  <c:v>2905.8799999999997</c:v>
                </c:pt>
                <c:pt idx="34">
                  <c:v>2911.2</c:v>
                </c:pt>
                <c:pt idx="35">
                  <c:v>2782.24</c:v>
                </c:pt>
                <c:pt idx="36">
                  <c:v>2479.4900000000002</c:v>
                </c:pt>
                <c:pt idx="37">
                  <c:v>2020.42</c:v>
                </c:pt>
                <c:pt idx="38">
                  <c:v>1419.99</c:v>
                </c:pt>
                <c:pt idx="39">
                  <c:v>856.51</c:v>
                </c:pt>
                <c:pt idx="40">
                  <c:v>339.62</c:v>
                </c:pt>
                <c:pt idx="41">
                  <c:v>-41.74</c:v>
                </c:pt>
                <c:pt idx="42">
                  <c:v>-285.64</c:v>
                </c:pt>
                <c:pt idx="43">
                  <c:v>-414.83</c:v>
                </c:pt>
                <c:pt idx="44">
                  <c:v>-463.74</c:v>
                </c:pt>
                <c:pt idx="45">
                  <c:v>-462.46</c:v>
                </c:pt>
                <c:pt idx="46">
                  <c:v>-433.14000000000004</c:v>
                </c:pt>
              </c:numCache>
            </c:numRef>
          </c:yVal>
          <c:smooth val="0"/>
        </c:ser>
        <c:ser>
          <c:idx val="4"/>
          <c:order val="4"/>
          <c:tx>
            <c:v>Tosca 0</c:v>
          </c:tx>
          <c:spPr>
            <a:ln>
              <a:noFill/>
            </a:ln>
          </c:spPr>
          <c:marker>
            <c:symbol val="star"/>
            <c:size val="5"/>
          </c:marker>
          <c:xVal>
            <c:numRef>
              <c:f>'[HB-4000A-Pos-Strayfield-ascii.xlsx]Row 1 Diff'!$A$3:$A$49</c:f>
              <c:numCache>
                <c:formatCode>General</c:formatCode>
                <c:ptCount val="4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</c:numCache>
            </c:numRef>
          </c:xVal>
          <c:yVal>
            <c:numRef>
              <c:f>'[HB-4000A-Pos-Strayfield-ascii.xlsx]Row 1 Diff'!$D$3:$D$49</c:f>
              <c:numCache>
                <c:formatCode>0.0</c:formatCode>
                <c:ptCount val="47"/>
                <c:pt idx="0">
                  <c:v>-1135.31540158033</c:v>
                </c:pt>
                <c:pt idx="1">
                  <c:v>-1339.3488828101699</c:v>
                </c:pt>
                <c:pt idx="2">
                  <c:v>-1539.6241712912799</c:v>
                </c:pt>
                <c:pt idx="3">
                  <c:v>-1714.83977059892</c:v>
                </c:pt>
                <c:pt idx="4">
                  <c:v>-1797.59153261305</c:v>
                </c:pt>
                <c:pt idx="5">
                  <c:v>-1702.0388994744701</c:v>
                </c:pt>
                <c:pt idx="6">
                  <c:v>-1315.4882302632</c:v>
                </c:pt>
                <c:pt idx="7">
                  <c:v>-540.33580356572998</c:v>
                </c:pt>
                <c:pt idx="8">
                  <c:v>538.04720770108202</c:v>
                </c:pt>
                <c:pt idx="9">
                  <c:v>1667.1095082389199</c:v>
                </c:pt>
                <c:pt idx="10">
                  <c:v>2557.9735769416802</c:v>
                </c:pt>
                <c:pt idx="11">
                  <c:v>3064.5754549901299</c:v>
                </c:pt>
                <c:pt idx="12">
                  <c:v>3198.30989739692</c:v>
                </c:pt>
                <c:pt idx="13">
                  <c:v>3106.0815009857502</c:v>
                </c:pt>
                <c:pt idx="14">
                  <c:v>2936.6212596237001</c:v>
                </c:pt>
                <c:pt idx="15">
                  <c:v>2756.5764744022299</c:v>
                </c:pt>
                <c:pt idx="16">
                  <c:v>2598.5074242884598</c:v>
                </c:pt>
                <c:pt idx="17">
                  <c:v>2465.7976603755001</c:v>
                </c:pt>
                <c:pt idx="18">
                  <c:v>2362.6386103843802</c:v>
                </c:pt>
                <c:pt idx="23">
                  <c:v>2167.7835946944201</c:v>
                </c:pt>
                <c:pt idx="24">
                  <c:v>2182.0407472597499</c:v>
                </c:pt>
                <c:pt idx="25">
                  <c:v>2213.48657285738</c:v>
                </c:pt>
                <c:pt idx="26">
                  <c:v>2260.7980808091902</c:v>
                </c:pt>
                <c:pt idx="27">
                  <c:v>2325.8891544581202</c:v>
                </c:pt>
                <c:pt idx="28">
                  <c:v>2408.7803334397299</c:v>
                </c:pt>
                <c:pt idx="29">
                  <c:v>2506.7859405952599</c:v>
                </c:pt>
                <c:pt idx="30">
                  <c:v>2614.38132298338</c:v>
                </c:pt>
                <c:pt idx="31">
                  <c:v>2719.2925829125402</c:v>
                </c:pt>
                <c:pt idx="32">
                  <c:v>2797.1522611405799</c:v>
                </c:pt>
                <c:pt idx="33">
                  <c:v>2808.92253634188</c:v>
                </c:pt>
                <c:pt idx="34">
                  <c:v>2698.9822965506901</c:v>
                </c:pt>
                <c:pt idx="35">
                  <c:v>2425.6737584572102</c:v>
                </c:pt>
                <c:pt idx="36">
                  <c:v>1992.20316256918</c:v>
                </c:pt>
                <c:pt idx="37">
                  <c:v>1440.0588132435601</c:v>
                </c:pt>
                <c:pt idx="38">
                  <c:v>845.58592738293601</c:v>
                </c:pt>
                <c:pt idx="39">
                  <c:v>318.80307399992898</c:v>
                </c:pt>
                <c:pt idx="40">
                  <c:v>-83.217609826739206</c:v>
                </c:pt>
                <c:pt idx="41">
                  <c:v>-349.52734742210703</c:v>
                </c:pt>
                <c:pt idx="42">
                  <c:v>-490.96332565729301</c:v>
                </c:pt>
                <c:pt idx="43">
                  <c:v>-544.56711830114</c:v>
                </c:pt>
                <c:pt idx="44">
                  <c:v>-542.13080465665803</c:v>
                </c:pt>
                <c:pt idx="45">
                  <c:v>-507.59313875125798</c:v>
                </c:pt>
                <c:pt idx="46">
                  <c:v>-459.30901926226301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8969088"/>
        <c:axId val="138971008"/>
      </c:scatterChart>
      <c:scatterChart>
        <c:scatterStyle val="lineMarker"/>
        <c:varyColors val="0"/>
        <c:ser>
          <c:idx val="2"/>
          <c:order val="2"/>
          <c:tx>
            <c:strRef>
              <c:f>'Row 1 Diff'!$F$2</c:f>
              <c:strCache>
                <c:ptCount val="1"/>
                <c:pt idx="0">
                  <c:v>Difference</c:v>
                </c:pt>
              </c:strCache>
            </c:strRef>
          </c:tx>
          <c:marker>
            <c:symbol val="none"/>
          </c:marker>
          <c:xVal>
            <c:numRef>
              <c:f>'Row 1 Diff'!$A$3:$A$49</c:f>
              <c:numCache>
                <c:formatCode>General</c:formatCode>
                <c:ptCount val="4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</c:numCache>
            </c:numRef>
          </c:xVal>
          <c:yVal>
            <c:numRef>
              <c:f>'Row 1 Diff'!$F$3:$F$49</c:f>
              <c:numCache>
                <c:formatCode>0.0</c:formatCode>
                <c:ptCount val="47"/>
                <c:pt idx="0">
                  <c:v>80.599110231049963</c:v>
                </c:pt>
                <c:pt idx="1">
                  <c:v>96.29425135202996</c:v>
                </c:pt>
                <c:pt idx="2">
                  <c:v>128.91624350221014</c:v>
                </c:pt>
                <c:pt idx="3">
                  <c:v>181.98626494378982</c:v>
                </c:pt>
                <c:pt idx="4">
                  <c:v>241.13934654694003</c:v>
                </c:pt>
                <c:pt idx="5">
                  <c:v>328.10172703266016</c:v>
                </c:pt>
                <c:pt idx="6">
                  <c:v>450.46176333900996</c:v>
                </c:pt>
                <c:pt idx="7">
                  <c:v>557.86800503800305</c:v>
                </c:pt>
                <c:pt idx="8">
                  <c:v>598.60789717409807</c:v>
                </c:pt>
                <c:pt idx="9">
                  <c:v>539.18414586821996</c:v>
                </c:pt>
                <c:pt idx="10">
                  <c:v>371.72942249867992</c:v>
                </c:pt>
                <c:pt idx="11">
                  <c:v>193.77899446954007</c:v>
                </c:pt>
                <c:pt idx="12">
                  <c:v>88.439569013720302</c:v>
                </c:pt>
                <c:pt idx="13">
                  <c:v>44.129479730099774</c:v>
                </c:pt>
                <c:pt idx="14">
                  <c:v>15.991808660180141</c:v>
                </c:pt>
                <c:pt idx="15">
                  <c:v>-6.5037208410703897</c:v>
                </c:pt>
                <c:pt idx="16">
                  <c:v>-25.018931258659904</c:v>
                </c:pt>
                <c:pt idx="17">
                  <c:v>-29.728683183169778</c:v>
                </c:pt>
                <c:pt idx="18">
                  <c:v>-29.862012285720084</c:v>
                </c:pt>
                <c:pt idx="23">
                  <c:v>-40.520689635889994</c:v>
                </c:pt>
                <c:pt idx="24">
                  <c:v>-52.220544802570203</c:v>
                </c:pt>
                <c:pt idx="25">
                  <c:v>-67.987071867689792</c:v>
                </c:pt>
                <c:pt idx="26">
                  <c:v>-81.786919165220297</c:v>
                </c:pt>
                <c:pt idx="27">
                  <c:v>-93.772024667669939</c:v>
                </c:pt>
                <c:pt idx="28">
                  <c:v>-103.74004265586018</c:v>
                </c:pt>
                <c:pt idx="29">
                  <c:v>-122.72459672643026</c:v>
                </c:pt>
                <c:pt idx="30">
                  <c:v>-138.23807782198946</c:v>
                </c:pt>
                <c:pt idx="31">
                  <c:v>-132.56431654333983</c:v>
                </c:pt>
                <c:pt idx="32">
                  <c:v>-98.488322040219828</c:v>
                </c:pt>
                <c:pt idx="33">
                  <c:v>-26.768677402810226</c:v>
                </c:pt>
                <c:pt idx="34">
                  <c:v>90.599238169079854</c:v>
                </c:pt>
                <c:pt idx="35">
                  <c:v>247.99052606875966</c:v>
                </c:pt>
                <c:pt idx="36">
                  <c:v>403.10547874603026</c:v>
                </c:pt>
                <c:pt idx="37">
                  <c:v>527.79178277392998</c:v>
                </c:pt>
                <c:pt idx="38">
                  <c:v>554.57361167427496</c:v>
                </c:pt>
                <c:pt idx="39">
                  <c:v>542.82941313637207</c:v>
                </c:pt>
                <c:pt idx="40">
                  <c:v>443.14232647118399</c:v>
                </c:pt>
                <c:pt idx="41">
                  <c:v>334.26403736293298</c:v>
                </c:pt>
                <c:pt idx="42">
                  <c:v>231.63171379672804</c:v>
                </c:pt>
                <c:pt idx="43">
                  <c:v>152.97725193368404</c:v>
                </c:pt>
                <c:pt idx="44">
                  <c:v>97.672871685580958</c:v>
                </c:pt>
                <c:pt idx="45">
                  <c:v>60.42747757079502</c:v>
                </c:pt>
                <c:pt idx="46">
                  <c:v>38.090233435167931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'Row 1 Diff'!$G$2</c:f>
              <c:strCache>
                <c:ptCount val="1"/>
                <c:pt idx="0">
                  <c:v>Error %</c:v>
                </c:pt>
              </c:strCache>
            </c:strRef>
          </c:tx>
          <c:marker>
            <c:symbol val="none"/>
          </c:marker>
          <c:xVal>
            <c:numRef>
              <c:f>'Row 1 Diff'!$A$3:$A$49</c:f>
              <c:numCache>
                <c:formatCode>General</c:formatCode>
                <c:ptCount val="4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</c:numCache>
            </c:numRef>
          </c:xVal>
          <c:yVal>
            <c:numRef>
              <c:f>'Row 1 Diff'!$G$3:$G$49</c:f>
              <c:numCache>
                <c:formatCode>0.0</c:formatCode>
                <c:ptCount val="47"/>
                <c:pt idx="0">
                  <c:v>-7.4720823079394023</c:v>
                </c:pt>
                <c:pt idx="1">
                  <c:v>-7.5385366186533114</c:v>
                </c:pt>
                <c:pt idx="2">
                  <c:v>-8.8332072700133715</c:v>
                </c:pt>
                <c:pt idx="3">
                  <c:v>-11.362424059175838</c:v>
                </c:pt>
                <c:pt idx="4">
                  <c:v>-14.600966773049235</c:v>
                </c:pt>
                <c:pt idx="5">
                  <c:v>-21.8689288902067</c:v>
                </c:pt>
                <c:pt idx="6">
                  <c:v>-44.20018479688855</c:v>
                </c:pt>
                <c:pt idx="7">
                  <c:v>-399.44723259201135</c:v>
                </c:pt>
                <c:pt idx="8">
                  <c:v>58.262645355313559</c:v>
                </c:pt>
                <c:pt idx="9">
                  <c:v>24.927607298576973</c:v>
                </c:pt>
                <c:pt idx="10">
                  <c:v>12.533486491362794</c:v>
                </c:pt>
                <c:pt idx="11">
                  <c:v>5.7966118292877313</c:v>
                </c:pt>
                <c:pt idx="12">
                  <c:v>2.6105155826968462</c:v>
                </c:pt>
                <c:pt idx="13">
                  <c:v>1.3590302738140998</c:v>
                </c:pt>
                <c:pt idx="14">
                  <c:v>0.52582666649722454</c:v>
                </c:pt>
                <c:pt idx="15">
                  <c:v>-0.22950852722426707</c:v>
                </c:pt>
                <c:pt idx="16">
                  <c:v>-0.94271965736064534</c:v>
                </c:pt>
                <c:pt idx="17">
                  <c:v>-1.1825957468890258</c:v>
                </c:pt>
                <c:pt idx="18">
                  <c:v>-1.2399983508933983</c:v>
                </c:pt>
                <c:pt idx="23">
                  <c:v>-1.8363654738299711</c:v>
                </c:pt>
                <c:pt idx="24">
                  <c:v>-2.3615421225877293</c:v>
                </c:pt>
                <c:pt idx="25">
                  <c:v>-3.0484332049918526</c:v>
                </c:pt>
                <c:pt idx="26">
                  <c:v>-3.6086550608769064</c:v>
                </c:pt>
                <c:pt idx="27">
                  <c:v>-4.0365561376828909</c:v>
                </c:pt>
                <c:pt idx="28">
                  <c:v>-4.3215294332050362</c:v>
                </c:pt>
                <c:pt idx="29">
                  <c:v>-4.9393708787029915</c:v>
                </c:pt>
                <c:pt idx="30">
                  <c:v>-5.3525465149105749</c:v>
                </c:pt>
                <c:pt idx="31">
                  <c:v>-4.9100804693366946</c:v>
                </c:pt>
                <c:pt idx="32">
                  <c:v>-3.4946127630662502</c:v>
                </c:pt>
                <c:pt idx="33">
                  <c:v>-0.9211900492384486</c:v>
                </c:pt>
                <c:pt idx="34">
                  <c:v>3.1120925449670191</c:v>
                </c:pt>
                <c:pt idx="35">
                  <c:v>8.9133405482186898</c:v>
                </c:pt>
                <c:pt idx="36">
                  <c:v>16.257596471291684</c:v>
                </c:pt>
                <c:pt idx="37">
                  <c:v>26.122874589141365</c:v>
                </c:pt>
                <c:pt idx="38">
                  <c:v>39.054754728855485</c:v>
                </c:pt>
                <c:pt idx="39">
                  <c:v>63.376891470779327</c:v>
                </c:pt>
                <c:pt idx="40">
                  <c:v>130.48181098615629</c:v>
                </c:pt>
                <c:pt idx="41">
                  <c:v>-800.82423901038078</c:v>
                </c:pt>
                <c:pt idx="42">
                  <c:v>-81.092183796641947</c:v>
                </c:pt>
                <c:pt idx="43">
                  <c:v>-36.877094697510799</c:v>
                </c:pt>
                <c:pt idx="44">
                  <c:v>-21.061989840337464</c:v>
                </c:pt>
                <c:pt idx="45">
                  <c:v>-13.06653063417269</c:v>
                </c:pt>
                <c:pt idx="46">
                  <c:v>-8.793977336465792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8977280"/>
        <c:axId val="138978816"/>
      </c:scatterChart>
      <c:valAx>
        <c:axId val="138969088"/>
        <c:scaling>
          <c:orientation val="minMax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Probe Location</a:t>
                </a:r>
              </a:p>
            </c:rich>
          </c:tx>
          <c:layout/>
          <c:overlay val="0"/>
        </c:title>
        <c:numFmt formatCode="General" sourceLinked="1"/>
        <c:majorTickMark val="cross"/>
        <c:minorTickMark val="in"/>
        <c:tickLblPos val="nextTo"/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138971008"/>
        <c:crosses val="autoZero"/>
        <c:crossBetween val="midCat"/>
      </c:valAx>
      <c:valAx>
        <c:axId val="138971008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 sz="1000" b="1" i="0" u="none" strike="noStrike" baseline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</a:defRPr>
                </a:pPr>
                <a:r>
                  <a:rPr lang="en-US"/>
                  <a:t>Field Gauss</a:t>
                </a:r>
              </a:p>
            </c:rich>
          </c:tx>
          <c:layout/>
          <c:overlay val="0"/>
        </c:title>
        <c:numFmt formatCode="#,##0" sourceLinked="0"/>
        <c:majorTickMark val="cross"/>
        <c:minorTickMark val="in"/>
        <c:tickLblPos val="nextTo"/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138969088"/>
        <c:crosses val="autoZero"/>
        <c:crossBetween val="midCat"/>
      </c:valAx>
      <c:valAx>
        <c:axId val="13897728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38978816"/>
        <c:crosses val="autoZero"/>
        <c:crossBetween val="midCat"/>
      </c:valAx>
      <c:valAx>
        <c:axId val="138978816"/>
        <c:scaling>
          <c:orientation val="minMax"/>
        </c:scaling>
        <c:delete val="0"/>
        <c:axPos val="r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Gauss &amp; Error</a:t>
                </a:r>
              </a:p>
            </c:rich>
          </c:tx>
          <c:layout/>
          <c:overlay val="0"/>
        </c:title>
        <c:numFmt formatCode="#,##0.0" sourceLinked="0"/>
        <c:majorTickMark val="out"/>
        <c:minorTickMark val="none"/>
        <c:tickLblPos val="nextTo"/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138977280"/>
        <c:crosses val="max"/>
        <c:crossBetween val="midCat"/>
      </c:valAx>
    </c:plotArea>
    <c:legend>
      <c:legendPos val="r"/>
      <c:layout/>
      <c:overlay val="0"/>
      <c:spPr>
        <a:solidFill>
          <a:schemeClr val="bg1"/>
        </a:solidFill>
        <a:ln>
          <a:solidFill>
            <a:schemeClr val="tx1"/>
          </a:solidFill>
        </a:ln>
      </c:spPr>
      <c:txPr>
        <a:bodyPr/>
        <a:lstStyle/>
        <a:p>
          <a:pPr>
            <a:defRPr sz="775" b="0" i="0" u="none" strike="noStrike" baseline="0">
              <a:solidFill>
                <a:srgbClr val="000000"/>
              </a:solidFill>
              <a:latin typeface="Calibri"/>
              <a:ea typeface="Calibri"/>
              <a:cs typeface="Calibri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000" b="0" i="0" u="none" strike="noStrike" baseline="0">
          <a:solidFill>
            <a:srgbClr val="000000"/>
          </a:solidFill>
          <a:latin typeface="Calibri"/>
          <a:ea typeface="Calibri"/>
          <a:cs typeface="Calibri"/>
        </a:defRPr>
      </a:pPr>
      <a:endParaRPr lang="en-US"/>
    </a:p>
  </c:txPr>
  <c:externalData r:id="rId1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800" b="1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r>
              <a:rPr lang="en-US"/>
              <a:t>Row #6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Tosca +3mm</c:v>
          </c:tx>
          <c:spPr>
            <a:ln w="28575">
              <a:noFill/>
            </a:ln>
          </c:spPr>
          <c:marker>
            <c:symbol val="diamond"/>
            <c:size val="5"/>
          </c:marker>
          <c:xVal>
            <c:numRef>
              <c:f>'Row 6 Diff'!$A$3:$A$49</c:f>
              <c:numCache>
                <c:formatCode>General</c:formatCode>
                <c:ptCount val="4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</c:numCache>
            </c:numRef>
          </c:xVal>
          <c:yVal>
            <c:numRef>
              <c:f>'Row 6 Diff'!$D$3:$D$53</c:f>
              <c:numCache>
                <c:formatCode>0.0</c:formatCode>
                <c:ptCount val="51"/>
                <c:pt idx="0">
                  <c:v>-270.11771754215101</c:v>
                </c:pt>
                <c:pt idx="1">
                  <c:v>-260.751807573218</c:v>
                </c:pt>
                <c:pt idx="2">
                  <c:v>-231.44763469289299</c:v>
                </c:pt>
                <c:pt idx="3">
                  <c:v>-176.247157192103</c:v>
                </c:pt>
                <c:pt idx="4">
                  <c:v>-92.895577138158899</c:v>
                </c:pt>
                <c:pt idx="5">
                  <c:v>21.329820200317101</c:v>
                </c:pt>
                <c:pt idx="6">
                  <c:v>159.188943135784</c:v>
                </c:pt>
                <c:pt idx="7">
                  <c:v>311.87712247826897</c:v>
                </c:pt>
                <c:pt idx="8">
                  <c:v>464.55924316558003</c:v>
                </c:pt>
                <c:pt idx="9">
                  <c:v>605.62462921159999</c:v>
                </c:pt>
                <c:pt idx="10">
                  <c:v>721.02602307576103</c:v>
                </c:pt>
                <c:pt idx="11">
                  <c:v>806.55103608676995</c:v>
                </c:pt>
                <c:pt idx="12">
                  <c:v>859.81562072592703</c:v>
                </c:pt>
                <c:pt idx="13">
                  <c:v>887.28219848262199</c:v>
                </c:pt>
                <c:pt idx="14">
                  <c:v>892.54687461225103</c:v>
                </c:pt>
                <c:pt idx="15">
                  <c:v>883.30048676775903</c:v>
                </c:pt>
                <c:pt idx="16">
                  <c:v>866.41146695619295</c:v>
                </c:pt>
                <c:pt idx="17">
                  <c:v>846.43612204304998</c:v>
                </c:pt>
                <c:pt idx="18">
                  <c:v>825.87545865079801</c:v>
                </c:pt>
                <c:pt idx="19">
                  <c:v>806.57160245740897</c:v>
                </c:pt>
                <c:pt idx="20">
                  <c:v>789.91402336055796</c:v>
                </c:pt>
                <c:pt idx="21">
                  <c:v>777.45858878515401</c:v>
                </c:pt>
                <c:pt idx="22">
                  <c:v>768.53638953535506</c:v>
                </c:pt>
                <c:pt idx="23">
                  <c:v>764.30931928516804</c:v>
                </c:pt>
                <c:pt idx="24">
                  <c:v>763.50662147277706</c:v>
                </c:pt>
                <c:pt idx="25">
                  <c:v>766.09416220917797</c:v>
                </c:pt>
                <c:pt idx="26">
                  <c:v>773.08604780694395</c:v>
                </c:pt>
                <c:pt idx="27">
                  <c:v>780.47906563833806</c:v>
                </c:pt>
                <c:pt idx="28">
                  <c:v>789.13452689166604</c:v>
                </c:pt>
                <c:pt idx="29">
                  <c:v>796.62884459130601</c:v>
                </c:pt>
                <c:pt idx="30">
                  <c:v>800.01982505816602</c:v>
                </c:pt>
                <c:pt idx="31">
                  <c:v>796.93554233203804</c:v>
                </c:pt>
                <c:pt idx="32">
                  <c:v>785.25622332145997</c:v>
                </c:pt>
                <c:pt idx="33">
                  <c:v>759.44697673195901</c:v>
                </c:pt>
                <c:pt idx="34">
                  <c:v>716.98049390696804</c:v>
                </c:pt>
                <c:pt idx="35">
                  <c:v>657.69531038864704</c:v>
                </c:pt>
                <c:pt idx="36">
                  <c:v>582.07615523357902</c:v>
                </c:pt>
                <c:pt idx="37">
                  <c:v>493.09539179337798</c:v>
                </c:pt>
                <c:pt idx="38">
                  <c:v>397.16612853229799</c:v>
                </c:pt>
                <c:pt idx="39">
                  <c:v>299.67376086415902</c:v>
                </c:pt>
                <c:pt idx="40">
                  <c:v>207.39342002122501</c:v>
                </c:pt>
                <c:pt idx="41">
                  <c:v>125.544009044579</c:v>
                </c:pt>
                <c:pt idx="42">
                  <c:v>57.2591518221614</c:v>
                </c:pt>
                <c:pt idx="43">
                  <c:v>3.35313977667191</c:v>
                </c:pt>
                <c:pt idx="44">
                  <c:v>-36.236905222117798</c:v>
                </c:pt>
                <c:pt idx="45">
                  <c:v>-63.683544611635497</c:v>
                </c:pt>
                <c:pt idx="46">
                  <c:v>-80.909998809604005</c:v>
                </c:pt>
                <c:pt idx="47" formatCode="#,##0.0">
                  <c:v>23374.626732538629</c:v>
                </c:pt>
              </c:numCache>
            </c:numRef>
          </c:yVal>
          <c:smooth val="0"/>
        </c:ser>
        <c:ser>
          <c:idx val="1"/>
          <c:order val="1"/>
          <c:tx>
            <c:v>Measured</c:v>
          </c:tx>
          <c:spPr>
            <a:ln w="28575">
              <a:noFill/>
            </a:ln>
          </c:spPr>
          <c:marker>
            <c:symbol val="diamond"/>
            <c:size val="5"/>
            <c:spPr>
              <a:solidFill>
                <a:srgbClr val="FF0000"/>
              </a:solidFill>
            </c:spPr>
          </c:marker>
          <c:xVal>
            <c:numRef>
              <c:f>'Row 6 Diff'!$A$3:$A$49</c:f>
              <c:numCache>
                <c:formatCode>General</c:formatCode>
                <c:ptCount val="4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</c:numCache>
            </c:numRef>
          </c:xVal>
          <c:yVal>
            <c:numRef>
              <c:f>'Row 6 Diff'!$E$3:$E$53</c:f>
              <c:numCache>
                <c:formatCode>0.0</c:formatCode>
                <c:ptCount val="51"/>
                <c:pt idx="0">
                  <c:v>-245.37</c:v>
                </c:pt>
                <c:pt idx="1">
                  <c:v>-232.94</c:v>
                </c:pt>
                <c:pt idx="2">
                  <c:v>-201.31</c:v>
                </c:pt>
                <c:pt idx="3">
                  <c:v>-144.74</c:v>
                </c:pt>
                <c:pt idx="4">
                  <c:v>-60.39</c:v>
                </c:pt>
                <c:pt idx="5">
                  <c:v>52.53</c:v>
                </c:pt>
                <c:pt idx="6">
                  <c:v>188.28</c:v>
                </c:pt>
                <c:pt idx="7">
                  <c:v>337.1</c:v>
                </c:pt>
                <c:pt idx="8">
                  <c:v>485.21</c:v>
                </c:pt>
                <c:pt idx="9">
                  <c:v>620.61</c:v>
                </c:pt>
                <c:pt idx="10">
                  <c:v>731.45</c:v>
                </c:pt>
                <c:pt idx="11">
                  <c:v>812.97</c:v>
                </c:pt>
                <c:pt idx="12">
                  <c:v>864.4</c:v>
                </c:pt>
                <c:pt idx="13">
                  <c:v>889.32999999999993</c:v>
                </c:pt>
                <c:pt idx="14">
                  <c:v>894.27</c:v>
                </c:pt>
                <c:pt idx="15">
                  <c:v>884.39</c:v>
                </c:pt>
                <c:pt idx="16">
                  <c:v>866.66</c:v>
                </c:pt>
                <c:pt idx="17">
                  <c:v>845.70999999999992</c:v>
                </c:pt>
                <c:pt idx="18">
                  <c:v>824.36</c:v>
                </c:pt>
                <c:pt idx="19">
                  <c:v>804.83</c:v>
                </c:pt>
                <c:pt idx="20">
                  <c:v>789.01</c:v>
                </c:pt>
                <c:pt idx="21">
                  <c:v>775.68999999999994</c:v>
                </c:pt>
                <c:pt idx="22">
                  <c:v>765.20999999999992</c:v>
                </c:pt>
                <c:pt idx="23">
                  <c:v>758.48</c:v>
                </c:pt>
                <c:pt idx="24">
                  <c:v>756.22</c:v>
                </c:pt>
                <c:pt idx="25">
                  <c:v>758.24</c:v>
                </c:pt>
                <c:pt idx="26">
                  <c:v>763.93</c:v>
                </c:pt>
                <c:pt idx="27">
                  <c:v>771.81</c:v>
                </c:pt>
                <c:pt idx="28">
                  <c:v>781.20999999999992</c:v>
                </c:pt>
                <c:pt idx="29">
                  <c:v>790.92</c:v>
                </c:pt>
                <c:pt idx="30">
                  <c:v>798.08</c:v>
                </c:pt>
                <c:pt idx="31">
                  <c:v>801.99</c:v>
                </c:pt>
                <c:pt idx="32">
                  <c:v>795.67</c:v>
                </c:pt>
                <c:pt idx="33">
                  <c:v>778.79</c:v>
                </c:pt>
                <c:pt idx="34">
                  <c:v>747.67</c:v>
                </c:pt>
                <c:pt idx="35">
                  <c:v>699.53</c:v>
                </c:pt>
                <c:pt idx="36">
                  <c:v>635.29000000000008</c:v>
                </c:pt>
                <c:pt idx="37">
                  <c:v>556.30000000000007</c:v>
                </c:pt>
                <c:pt idx="38">
                  <c:v>466.15000000000003</c:v>
                </c:pt>
                <c:pt idx="39">
                  <c:v>372.23</c:v>
                </c:pt>
                <c:pt idx="40">
                  <c:v>279.07</c:v>
                </c:pt>
                <c:pt idx="41">
                  <c:v>192.73999999999998</c:v>
                </c:pt>
                <c:pt idx="42">
                  <c:v>117.04</c:v>
                </c:pt>
                <c:pt idx="43">
                  <c:v>55.370000000000005</c:v>
                </c:pt>
                <c:pt idx="44">
                  <c:v>7.57</c:v>
                </c:pt>
                <c:pt idx="45">
                  <c:v>-27.25</c:v>
                </c:pt>
                <c:pt idx="47" formatCode="#,##0.0">
                  <c:v>24168.62</c:v>
                </c:pt>
              </c:numCache>
            </c:numRef>
          </c:yVal>
          <c:smooth val="0"/>
        </c:ser>
        <c:ser>
          <c:idx val="4"/>
          <c:order val="4"/>
          <c:tx>
            <c:v>Tosca 0</c:v>
          </c:tx>
          <c:spPr>
            <a:ln>
              <a:noFill/>
            </a:ln>
          </c:spPr>
          <c:marker>
            <c:symbol val="star"/>
            <c:size val="5"/>
          </c:marker>
          <c:xVal>
            <c:numRef>
              <c:f>'[HB-4000A-Pos-Strayfield-ascii.xlsx]Row 6 Diff'!$A$3:$A$49</c:f>
              <c:numCache>
                <c:formatCode>General</c:formatCode>
                <c:ptCount val="4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</c:numCache>
            </c:numRef>
          </c:xVal>
          <c:yVal>
            <c:numRef>
              <c:f>'[HB-4000A-Pos-Strayfield-ascii.xlsx]Row 6 Diff'!$D$3:$D$49</c:f>
              <c:numCache>
                <c:formatCode>0.0</c:formatCode>
                <c:ptCount val="47"/>
                <c:pt idx="0">
                  <c:v>-263.877088140924</c:v>
                </c:pt>
                <c:pt idx="1">
                  <c:v>-254.09633830914299</c:v>
                </c:pt>
                <c:pt idx="2">
                  <c:v>-225.015316259999</c:v>
                </c:pt>
                <c:pt idx="3">
                  <c:v>-171.14510047429999</c:v>
                </c:pt>
                <c:pt idx="4">
                  <c:v>-90.544197529138799</c:v>
                </c:pt>
                <c:pt idx="5">
                  <c:v>19.138056947573901</c:v>
                </c:pt>
                <c:pt idx="6">
                  <c:v>150.72986320486001</c:v>
                </c:pt>
                <c:pt idx="7">
                  <c:v>295.88288852127698</c:v>
                </c:pt>
                <c:pt idx="8">
                  <c:v>440.60103058493797</c:v>
                </c:pt>
                <c:pt idx="9">
                  <c:v>574.06288470937898</c:v>
                </c:pt>
                <c:pt idx="10">
                  <c:v>683.10926792593295</c:v>
                </c:pt>
                <c:pt idx="11">
                  <c:v>763.92890468773999</c:v>
                </c:pt>
                <c:pt idx="12">
                  <c:v>814.31143367689106</c:v>
                </c:pt>
                <c:pt idx="13">
                  <c:v>840.36242292281497</c:v>
                </c:pt>
                <c:pt idx="14">
                  <c:v>845.43469690895995</c:v>
                </c:pt>
                <c:pt idx="15">
                  <c:v>836.76892903351904</c:v>
                </c:pt>
                <c:pt idx="16">
                  <c:v>820.85993027207201</c:v>
                </c:pt>
                <c:pt idx="17">
                  <c:v>802.01398145381802</c:v>
                </c:pt>
                <c:pt idx="18">
                  <c:v>782.60193753278998</c:v>
                </c:pt>
                <c:pt idx="19">
                  <c:v>764.37145777764295</c:v>
                </c:pt>
                <c:pt idx="20">
                  <c:v>748.64728294183897</c:v>
                </c:pt>
                <c:pt idx="21">
                  <c:v>736.91429532276595</c:v>
                </c:pt>
                <c:pt idx="22">
                  <c:v>728.53654108262401</c:v>
                </c:pt>
                <c:pt idx="23">
                  <c:v>724.62026632426102</c:v>
                </c:pt>
                <c:pt idx="24">
                  <c:v>723.95690384835098</c:v>
                </c:pt>
                <c:pt idx="25">
                  <c:v>726.51059101029898</c:v>
                </c:pt>
                <c:pt idx="26">
                  <c:v>733.25226651833998</c:v>
                </c:pt>
                <c:pt idx="27">
                  <c:v>740.35169874191502</c:v>
                </c:pt>
                <c:pt idx="28">
                  <c:v>748.63136838844798</c:v>
                </c:pt>
                <c:pt idx="29">
                  <c:v>755.77101845135303</c:v>
                </c:pt>
                <c:pt idx="30">
                  <c:v>758.95610018222999</c:v>
                </c:pt>
                <c:pt idx="31">
                  <c:v>755.939575540085</c:v>
                </c:pt>
                <c:pt idx="32">
                  <c:v>744.72160794372599</c:v>
                </c:pt>
                <c:pt idx="33">
                  <c:v>720.05195405647999</c:v>
                </c:pt>
                <c:pt idx="34">
                  <c:v>679.57979163841901</c:v>
                </c:pt>
                <c:pt idx="35">
                  <c:v>623.18546969327099</c:v>
                </c:pt>
                <c:pt idx="36">
                  <c:v>551.34589590165297</c:v>
                </c:pt>
                <c:pt idx="37">
                  <c:v>466.869619068068</c:v>
                </c:pt>
                <c:pt idx="38">
                  <c:v>375.800960621824</c:v>
                </c:pt>
                <c:pt idx="39">
                  <c:v>283.19373321999899</c:v>
                </c:pt>
                <c:pt idx="40">
                  <c:v>195.43262555983301</c:v>
                </c:pt>
                <c:pt idx="41">
                  <c:v>117.453704058683</c:v>
                </c:pt>
                <c:pt idx="42">
                  <c:v>52.252970244783199</c:v>
                </c:pt>
                <c:pt idx="43">
                  <c:v>0.64885178707022695</c:v>
                </c:pt>
                <c:pt idx="44">
                  <c:v>-37.356662034489098</c:v>
                </c:pt>
                <c:pt idx="45">
                  <c:v>-63.780371594683899</c:v>
                </c:pt>
                <c:pt idx="46">
                  <c:v>-80.414659823356104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9048832"/>
        <c:axId val="139055104"/>
      </c:scatterChart>
      <c:scatterChart>
        <c:scatterStyle val="lineMarker"/>
        <c:varyColors val="0"/>
        <c:ser>
          <c:idx val="2"/>
          <c:order val="2"/>
          <c:tx>
            <c:strRef>
              <c:f>'Row 1 Diff'!$F$2</c:f>
              <c:strCache>
                <c:ptCount val="1"/>
                <c:pt idx="0">
                  <c:v>Difference</c:v>
                </c:pt>
              </c:strCache>
            </c:strRef>
          </c:tx>
          <c:marker>
            <c:symbol val="none"/>
          </c:marker>
          <c:xVal>
            <c:numRef>
              <c:f>'Row 6 Diff'!$A$3:$A$49</c:f>
              <c:numCache>
                <c:formatCode>General</c:formatCode>
                <c:ptCount val="4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</c:numCache>
            </c:numRef>
          </c:xVal>
          <c:yVal>
            <c:numRef>
              <c:f>'Row 6 Diff'!$F$3:$F$53</c:f>
              <c:numCache>
                <c:formatCode>0.0</c:formatCode>
                <c:ptCount val="51"/>
                <c:pt idx="0">
                  <c:v>24.747717542151008</c:v>
                </c:pt>
                <c:pt idx="1">
                  <c:v>27.811807573218005</c:v>
                </c:pt>
                <c:pt idx="2">
                  <c:v>30.137634692892988</c:v>
                </c:pt>
                <c:pt idx="3">
                  <c:v>31.507157192102994</c:v>
                </c:pt>
                <c:pt idx="4">
                  <c:v>32.505577138158898</c:v>
                </c:pt>
                <c:pt idx="5">
                  <c:v>31.2001797996829</c:v>
                </c:pt>
                <c:pt idx="6">
                  <c:v>29.091056864216</c:v>
                </c:pt>
                <c:pt idx="7">
                  <c:v>25.22287752173105</c:v>
                </c:pt>
                <c:pt idx="8">
                  <c:v>20.650756834419951</c:v>
                </c:pt>
                <c:pt idx="9">
                  <c:v>14.985370788400019</c:v>
                </c:pt>
                <c:pt idx="10">
                  <c:v>10.423976924239014</c:v>
                </c:pt>
                <c:pt idx="11">
                  <c:v>6.4189639132300726</c:v>
                </c:pt>
                <c:pt idx="12">
                  <c:v>4.5843792740729441</c:v>
                </c:pt>
                <c:pt idx="13">
                  <c:v>2.047801517377934</c:v>
                </c:pt>
                <c:pt idx="14">
                  <c:v>1.7231253877489507</c:v>
                </c:pt>
                <c:pt idx="15">
                  <c:v>1.0895132322409609</c:v>
                </c:pt>
                <c:pt idx="16">
                  <c:v>0.24853304380701502</c:v>
                </c:pt>
                <c:pt idx="17">
                  <c:v>-0.72612204305005434</c:v>
                </c:pt>
                <c:pt idx="18">
                  <c:v>-1.5154586507979957</c:v>
                </c:pt>
                <c:pt idx="19">
                  <c:v>-1.7416024574089306</c:v>
                </c:pt>
                <c:pt idx="20">
                  <c:v>-0.9040233605579715</c:v>
                </c:pt>
                <c:pt idx="21">
                  <c:v>-1.7685887851540656</c:v>
                </c:pt>
                <c:pt idx="22">
                  <c:v>-3.3263895353551334</c:v>
                </c:pt>
                <c:pt idx="23">
                  <c:v>-5.829319285168026</c:v>
                </c:pt>
                <c:pt idx="24">
                  <c:v>-7.2866214727770284</c:v>
                </c:pt>
                <c:pt idx="25">
                  <c:v>-7.8541622091779573</c:v>
                </c:pt>
                <c:pt idx="26">
                  <c:v>-9.1560478069440023</c:v>
                </c:pt>
                <c:pt idx="27">
                  <c:v>-8.6690656383381111</c:v>
                </c:pt>
                <c:pt idx="28">
                  <c:v>-7.9245268916661189</c:v>
                </c:pt>
                <c:pt idx="29">
                  <c:v>-5.7088445913060468</c:v>
                </c:pt>
                <c:pt idx="30">
                  <c:v>-1.9398250581659795</c:v>
                </c:pt>
                <c:pt idx="31">
                  <c:v>5.0544576679619695</c:v>
                </c:pt>
                <c:pt idx="32">
                  <c:v>10.413776678539989</c:v>
                </c:pt>
                <c:pt idx="33">
                  <c:v>19.343023268040952</c:v>
                </c:pt>
                <c:pt idx="34">
                  <c:v>30.689506093031923</c:v>
                </c:pt>
                <c:pt idx="35">
                  <c:v>41.834689611352928</c:v>
                </c:pt>
                <c:pt idx="36">
                  <c:v>53.213844766421062</c:v>
                </c:pt>
                <c:pt idx="37">
                  <c:v>63.204608206622083</c:v>
                </c:pt>
                <c:pt idx="38">
                  <c:v>68.983871467702045</c:v>
                </c:pt>
                <c:pt idx="39">
                  <c:v>72.556239135840997</c:v>
                </c:pt>
                <c:pt idx="40">
                  <c:v>71.676579978774981</c:v>
                </c:pt>
                <c:pt idx="41">
                  <c:v>67.195990955420982</c:v>
                </c:pt>
                <c:pt idx="42">
                  <c:v>59.780848177838607</c:v>
                </c:pt>
                <c:pt idx="43">
                  <c:v>52.016860223328095</c:v>
                </c:pt>
                <c:pt idx="44">
                  <c:v>43.806905222117798</c:v>
                </c:pt>
                <c:pt idx="45">
                  <c:v>36.433544611635497</c:v>
                </c:pt>
                <c:pt idx="47" formatCode="#,##0.0">
                  <c:v>793.99326746137172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'Row 1 Diff'!$G$2</c:f>
              <c:strCache>
                <c:ptCount val="1"/>
                <c:pt idx="0">
                  <c:v>Error %</c:v>
                </c:pt>
              </c:strCache>
            </c:strRef>
          </c:tx>
          <c:marker>
            <c:symbol val="none"/>
          </c:marker>
          <c:xVal>
            <c:numRef>
              <c:f>'Row 6 Diff'!$A$3:$A$49</c:f>
              <c:numCache>
                <c:formatCode>General</c:formatCode>
                <c:ptCount val="4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</c:numCache>
            </c:numRef>
          </c:xVal>
          <c:yVal>
            <c:numRef>
              <c:f>'Row 6 Diff'!$G$3:$G$53</c:f>
              <c:numCache>
                <c:formatCode>0.0</c:formatCode>
                <c:ptCount val="51"/>
                <c:pt idx="0">
                  <c:v>-10.085877467559607</c:v>
                </c:pt>
                <c:pt idx="1">
                  <c:v>-11.939472642404914</c:v>
                </c:pt>
                <c:pt idx="2">
                  <c:v>-14.970758875809938</c:v>
                </c:pt>
                <c:pt idx="3">
                  <c:v>-21.768106392222599</c:v>
                </c:pt>
                <c:pt idx="4">
                  <c:v>-53.826092297000997</c:v>
                </c:pt>
                <c:pt idx="5">
                  <c:v>59.3949739190613</c:v>
                </c:pt>
                <c:pt idx="6">
                  <c:v>15.450954357454854</c:v>
                </c:pt>
                <c:pt idx="7">
                  <c:v>7.4823131182827201</c:v>
                </c:pt>
                <c:pt idx="8">
                  <c:v>4.2560451834092357</c:v>
                </c:pt>
                <c:pt idx="9">
                  <c:v>2.414619614314951</c:v>
                </c:pt>
                <c:pt idx="10">
                  <c:v>1.4251113438019021</c:v>
                </c:pt>
                <c:pt idx="11">
                  <c:v>0.78956959214117028</c:v>
                </c:pt>
                <c:pt idx="12">
                  <c:v>0.5303539187960371</c:v>
                </c:pt>
                <c:pt idx="13">
                  <c:v>0.23026340249153116</c:v>
                </c:pt>
                <c:pt idx="14">
                  <c:v>0.19268513846477583</c:v>
                </c:pt>
                <c:pt idx="15">
                  <c:v>0.12319375300952756</c:v>
                </c:pt>
                <c:pt idx="16">
                  <c:v>2.8677110263196068E-2</c:v>
                </c:pt>
                <c:pt idx="17">
                  <c:v>-8.5859460459265513E-2</c:v>
                </c:pt>
                <c:pt idx="18">
                  <c:v>-0.18383456873186421</c:v>
                </c:pt>
                <c:pt idx="19">
                  <c:v>-0.21639382943092708</c:v>
                </c:pt>
                <c:pt idx="20">
                  <c:v>-0.11457692051532573</c:v>
                </c:pt>
                <c:pt idx="21">
                  <c:v>-0.22800200919878633</c:v>
                </c:pt>
                <c:pt idx="22">
                  <c:v>-0.4347028312953482</c:v>
                </c:pt>
                <c:pt idx="23">
                  <c:v>-0.76855280101888335</c:v>
                </c:pt>
                <c:pt idx="24">
                  <c:v>-0.9635584185524092</c:v>
                </c:pt>
                <c:pt idx="25">
                  <c:v>-1.0358411860595533</c:v>
                </c:pt>
                <c:pt idx="26">
                  <c:v>-1.1985453911934345</c:v>
                </c:pt>
                <c:pt idx="27">
                  <c:v>-1.1232124018007166</c:v>
                </c:pt>
                <c:pt idx="28">
                  <c:v>-1.0143913789718666</c:v>
                </c:pt>
                <c:pt idx="29">
                  <c:v>-0.72179798099757841</c:v>
                </c:pt>
                <c:pt idx="30">
                  <c:v>-0.24306147982232099</c:v>
                </c:pt>
                <c:pt idx="31">
                  <c:v>0.63023948776941974</c:v>
                </c:pt>
                <c:pt idx="32">
                  <c:v>1.3088059972777646</c:v>
                </c:pt>
                <c:pt idx="33">
                  <c:v>2.4837277402176392</c:v>
                </c:pt>
                <c:pt idx="34">
                  <c:v>4.1046860370259513</c:v>
                </c:pt>
                <c:pt idx="35">
                  <c:v>5.9803996413810605</c:v>
                </c:pt>
                <c:pt idx="36">
                  <c:v>8.3763076337453857</c:v>
                </c:pt>
                <c:pt idx="37">
                  <c:v>11.361604926590342</c:v>
                </c:pt>
                <c:pt idx="38">
                  <c:v>14.798642382860033</c:v>
                </c:pt>
                <c:pt idx="39">
                  <c:v>19.492313659791254</c:v>
                </c:pt>
                <c:pt idx="40">
                  <c:v>25.684086422322348</c:v>
                </c:pt>
                <c:pt idx="41">
                  <c:v>34.863542054280892</c:v>
                </c:pt>
                <c:pt idx="42">
                  <c:v>51.077279714489578</c:v>
                </c:pt>
                <c:pt idx="43">
                  <c:v>93.944121768698025</c:v>
                </c:pt>
                <c:pt idx="44">
                  <c:v>578.69095405703831</c:v>
                </c:pt>
                <c:pt idx="45">
                  <c:v>-133.70108114361651</c:v>
                </c:pt>
                <c:pt idx="47">
                  <c:v>793.99326746137012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9057024"/>
        <c:axId val="139058560"/>
      </c:scatterChart>
      <c:valAx>
        <c:axId val="139048832"/>
        <c:scaling>
          <c:orientation val="minMax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Probe Location</a:t>
                </a:r>
              </a:p>
            </c:rich>
          </c:tx>
          <c:layout/>
          <c:overlay val="0"/>
        </c:title>
        <c:numFmt formatCode="General" sourceLinked="1"/>
        <c:majorTickMark val="cross"/>
        <c:minorTickMark val="in"/>
        <c:tickLblPos val="nextTo"/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139055104"/>
        <c:crosses val="autoZero"/>
        <c:crossBetween val="midCat"/>
      </c:valAx>
      <c:valAx>
        <c:axId val="139055104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 sz="1000" b="1" i="0" u="none" strike="noStrike" baseline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</a:defRPr>
                </a:pPr>
                <a:r>
                  <a:rPr lang="en-US"/>
                  <a:t>Field Gauss</a:t>
                </a:r>
              </a:p>
            </c:rich>
          </c:tx>
          <c:layout/>
          <c:overlay val="0"/>
        </c:title>
        <c:numFmt formatCode="#,##0" sourceLinked="0"/>
        <c:majorTickMark val="cross"/>
        <c:minorTickMark val="in"/>
        <c:tickLblPos val="nextTo"/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139048832"/>
        <c:crosses val="autoZero"/>
        <c:crossBetween val="midCat"/>
      </c:valAx>
      <c:valAx>
        <c:axId val="13905702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39058560"/>
        <c:crosses val="autoZero"/>
        <c:crossBetween val="midCat"/>
      </c:valAx>
      <c:valAx>
        <c:axId val="139058560"/>
        <c:scaling>
          <c:orientation val="minMax"/>
        </c:scaling>
        <c:delete val="0"/>
        <c:axPos val="r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Gauss &amp; Error</a:t>
                </a:r>
              </a:p>
            </c:rich>
          </c:tx>
          <c:layout/>
          <c:overlay val="0"/>
        </c:title>
        <c:numFmt formatCode="#,##0.0" sourceLinked="0"/>
        <c:majorTickMark val="out"/>
        <c:minorTickMark val="none"/>
        <c:tickLblPos val="nextTo"/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139057024"/>
        <c:crosses val="max"/>
        <c:crossBetween val="midCat"/>
      </c:valAx>
    </c:plotArea>
    <c:legend>
      <c:legendPos val="r"/>
      <c:layout/>
      <c:overlay val="0"/>
      <c:spPr>
        <a:solidFill>
          <a:schemeClr val="bg1"/>
        </a:solidFill>
        <a:ln>
          <a:solidFill>
            <a:schemeClr val="tx1"/>
          </a:solidFill>
        </a:ln>
      </c:spPr>
      <c:txPr>
        <a:bodyPr/>
        <a:lstStyle/>
        <a:p>
          <a:pPr>
            <a:defRPr sz="775" b="0" i="0" u="none" strike="noStrike" baseline="0">
              <a:solidFill>
                <a:srgbClr val="000000"/>
              </a:solidFill>
              <a:latin typeface="Calibri"/>
              <a:ea typeface="Calibri"/>
              <a:cs typeface="Calibri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000" b="0" i="0" u="none" strike="noStrike" baseline="0">
          <a:solidFill>
            <a:srgbClr val="000000"/>
          </a:solidFill>
          <a:latin typeface="Calibri"/>
          <a:ea typeface="Calibri"/>
          <a:cs typeface="Calibri"/>
        </a:defRPr>
      </a:pPr>
      <a:endParaRPr lang="en-US"/>
    </a:p>
  </c:txPr>
  <c:externalData r:id="rId1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800" b="1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r>
              <a:rPr lang="en-US"/>
              <a:t>Row #1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Tosca</c:v>
          </c:tx>
          <c:spPr>
            <a:ln w="28575">
              <a:noFill/>
            </a:ln>
          </c:spPr>
          <c:marker>
            <c:symbol val="diamond"/>
            <c:size val="5"/>
          </c:marker>
          <c:xVal>
            <c:numRef>
              <c:f>'Row 1 Diff'!$A$3:$A$49</c:f>
              <c:numCache>
                <c:formatCode>General</c:formatCode>
                <c:ptCount val="4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</c:numCache>
            </c:numRef>
          </c:xVal>
          <c:yVal>
            <c:numRef>
              <c:f>'Row 1 Diff'!$D$3:$D$49</c:f>
              <c:numCache>
                <c:formatCode>0.0</c:formatCode>
                <c:ptCount val="47"/>
                <c:pt idx="0">
                  <c:v>-401.76772073398502</c:v>
                </c:pt>
                <c:pt idx="1">
                  <c:v>-457.22377448819299</c:v>
                </c:pt>
                <c:pt idx="2">
                  <c:v>-510.60652831717601</c:v>
                </c:pt>
                <c:pt idx="3">
                  <c:v>-557.07358993273999</c:v>
                </c:pt>
                <c:pt idx="4">
                  <c:v>-584.14996945534597</c:v>
                </c:pt>
                <c:pt idx="5">
                  <c:v>-577.72285883016798</c:v>
                </c:pt>
                <c:pt idx="6">
                  <c:v>-520.19904235623505</c:v>
                </c:pt>
                <c:pt idx="7">
                  <c:v>-392.14402827637298</c:v>
                </c:pt>
                <c:pt idx="8">
                  <c:v>-185.629080927177</c:v>
                </c:pt>
                <c:pt idx="9">
                  <c:v>90.843342704642595</c:v>
                </c:pt>
                <c:pt idx="10">
                  <c:v>407.15553134104402</c:v>
                </c:pt>
                <c:pt idx="11">
                  <c:v>718.75632739518301</c:v>
                </c:pt>
                <c:pt idx="12">
                  <c:v>980.69992563077403</c:v>
                </c:pt>
                <c:pt idx="13">
                  <c:v>1164.1683770813399</c:v>
                </c:pt>
                <c:pt idx="14">
                  <c:v>1265.2976402112999</c:v>
                </c:pt>
                <c:pt idx="15">
                  <c:v>1297.2876637306899</c:v>
                </c:pt>
                <c:pt idx="16">
                  <c:v>1280.54346245338</c:v>
                </c:pt>
                <c:pt idx="17">
                  <c:v>1237.3754867320399</c:v>
                </c:pt>
                <c:pt idx="18">
                  <c:v>1182.5035202899101</c:v>
                </c:pt>
                <c:pt idx="23">
                  <c:v>974.20210563594401</c:v>
                </c:pt>
                <c:pt idx="24">
                  <c:v>956.22597125039795</c:v>
                </c:pt>
                <c:pt idx="25">
                  <c:v>945.63197911891302</c:v>
                </c:pt>
                <c:pt idx="26">
                  <c:v>942.49386368879595</c:v>
                </c:pt>
                <c:pt idx="27">
                  <c:v>944.63905648230104</c:v>
                </c:pt>
                <c:pt idx="28">
                  <c:v>955.50250983716603</c:v>
                </c:pt>
                <c:pt idx="29">
                  <c:v>972.26415186318002</c:v>
                </c:pt>
                <c:pt idx="30">
                  <c:v>995.41916133969596</c:v>
                </c:pt>
                <c:pt idx="31">
                  <c:v>1022.5146252154</c:v>
                </c:pt>
                <c:pt idx="32">
                  <c:v>1049.53425124212</c:v>
                </c:pt>
                <c:pt idx="33">
                  <c:v>1075.2940382972599</c:v>
                </c:pt>
                <c:pt idx="34">
                  <c:v>1090.5271371500501</c:v>
                </c:pt>
                <c:pt idx="35">
                  <c:v>1085.36566214295</c:v>
                </c:pt>
                <c:pt idx="36">
                  <c:v>1052.7202092006501</c:v>
                </c:pt>
                <c:pt idx="37">
                  <c:v>982.60265258723098</c:v>
                </c:pt>
                <c:pt idx="38">
                  <c:v>872.471520569007</c:v>
                </c:pt>
                <c:pt idx="39">
                  <c:v>725.143627836419</c:v>
                </c:pt>
                <c:pt idx="40">
                  <c:v>553.06769469142398</c:v>
                </c:pt>
                <c:pt idx="41">
                  <c:v>373.04675067978599</c:v>
                </c:pt>
                <c:pt idx="42">
                  <c:v>203.148325829626</c:v>
                </c:pt>
                <c:pt idx="43">
                  <c:v>57.8295235073426</c:v>
                </c:pt>
                <c:pt idx="44">
                  <c:v>-54.726697791980598</c:v>
                </c:pt>
                <c:pt idx="45">
                  <c:v>-133.28020271012599</c:v>
                </c:pt>
                <c:pt idx="46">
                  <c:v>-181.43224856496499</c:v>
                </c:pt>
              </c:numCache>
            </c:numRef>
          </c:yVal>
          <c:smooth val="0"/>
        </c:ser>
        <c:ser>
          <c:idx val="1"/>
          <c:order val="1"/>
          <c:tx>
            <c:v>Measured</c:v>
          </c:tx>
          <c:spPr>
            <a:ln w="28575">
              <a:noFill/>
            </a:ln>
          </c:spPr>
          <c:marker>
            <c:symbol val="diamond"/>
            <c:size val="5"/>
            <c:spPr>
              <a:solidFill>
                <a:srgbClr val="FF0000"/>
              </a:solidFill>
            </c:spPr>
          </c:marker>
          <c:xVal>
            <c:numRef>
              <c:f>'Row 1 Diff'!$A$3:$A$49</c:f>
              <c:numCache>
                <c:formatCode>General</c:formatCode>
                <c:ptCount val="4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</c:numCache>
            </c:numRef>
          </c:xVal>
          <c:yVal>
            <c:numRef>
              <c:f>'Row 1 Diff'!$E$3:$E$49</c:f>
              <c:numCache>
                <c:formatCode>0.0</c:formatCode>
                <c:ptCount val="47"/>
                <c:pt idx="0">
                  <c:v>-383.25</c:v>
                </c:pt>
                <c:pt idx="1">
                  <c:v>-435.7</c:v>
                </c:pt>
                <c:pt idx="2">
                  <c:v>-486.45</c:v>
                </c:pt>
                <c:pt idx="3">
                  <c:v>-530.4799999999999</c:v>
                </c:pt>
                <c:pt idx="4">
                  <c:v>-554.45000000000005</c:v>
                </c:pt>
                <c:pt idx="5">
                  <c:v>-541.99</c:v>
                </c:pt>
                <c:pt idx="6">
                  <c:v>-473.18</c:v>
                </c:pt>
                <c:pt idx="7">
                  <c:v>-330.31</c:v>
                </c:pt>
                <c:pt idx="8">
                  <c:v>-110.3</c:v>
                </c:pt>
                <c:pt idx="9">
                  <c:v>183.04000000000002</c:v>
                </c:pt>
                <c:pt idx="10">
                  <c:v>513.25</c:v>
                </c:pt>
                <c:pt idx="11">
                  <c:v>831.14</c:v>
                </c:pt>
                <c:pt idx="12">
                  <c:v>1091.8900000000001</c:v>
                </c:pt>
                <c:pt idx="13">
                  <c:v>1270.03</c:v>
                </c:pt>
                <c:pt idx="14">
                  <c:v>1360.64</c:v>
                </c:pt>
                <c:pt idx="15">
                  <c:v>1383.29</c:v>
                </c:pt>
                <c:pt idx="16">
                  <c:v>1355.6</c:v>
                </c:pt>
                <c:pt idx="17">
                  <c:v>1303.96</c:v>
                </c:pt>
                <c:pt idx="18">
                  <c:v>1240.25</c:v>
                </c:pt>
                <c:pt idx="23">
                  <c:v>1023.36</c:v>
                </c:pt>
                <c:pt idx="24">
                  <c:v>998.41</c:v>
                </c:pt>
                <c:pt idx="25">
                  <c:v>977.82</c:v>
                </c:pt>
                <c:pt idx="26">
                  <c:v>967.87</c:v>
                </c:pt>
                <c:pt idx="27">
                  <c:v>967.62</c:v>
                </c:pt>
                <c:pt idx="28">
                  <c:v>975.97</c:v>
                </c:pt>
                <c:pt idx="29">
                  <c:v>991.1</c:v>
                </c:pt>
                <c:pt idx="30">
                  <c:v>1014.3200000000002</c:v>
                </c:pt>
                <c:pt idx="31">
                  <c:v>1041.49</c:v>
                </c:pt>
                <c:pt idx="32">
                  <c:v>1073.52</c:v>
                </c:pt>
                <c:pt idx="33">
                  <c:v>1105.1299999999999</c:v>
                </c:pt>
                <c:pt idx="34">
                  <c:v>1133.95</c:v>
                </c:pt>
                <c:pt idx="36">
                  <c:v>1140.5400000000002</c:v>
                </c:pt>
                <c:pt idx="37">
                  <c:v>1098.95</c:v>
                </c:pt>
                <c:pt idx="38">
                  <c:v>1016.0400000000001</c:v>
                </c:pt>
                <c:pt idx="39">
                  <c:v>889.93</c:v>
                </c:pt>
                <c:pt idx="40">
                  <c:v>730.11</c:v>
                </c:pt>
                <c:pt idx="41">
                  <c:v>549.83000000000004</c:v>
                </c:pt>
                <c:pt idx="42">
                  <c:v>366.77</c:v>
                </c:pt>
                <c:pt idx="43">
                  <c:v>200.08</c:v>
                </c:pt>
                <c:pt idx="44">
                  <c:v>61.78</c:v>
                </c:pt>
                <c:pt idx="45">
                  <c:v>5.84</c:v>
                </c:pt>
                <c:pt idx="46">
                  <c:v>-114.75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9120640"/>
        <c:axId val="139122560"/>
      </c:scatterChart>
      <c:scatterChart>
        <c:scatterStyle val="lineMarker"/>
        <c:varyColors val="0"/>
        <c:ser>
          <c:idx val="2"/>
          <c:order val="2"/>
          <c:tx>
            <c:strRef>
              <c:f>'Row 1 Diff'!$F$2</c:f>
              <c:strCache>
                <c:ptCount val="1"/>
                <c:pt idx="0">
                  <c:v>Difference</c:v>
                </c:pt>
              </c:strCache>
            </c:strRef>
          </c:tx>
          <c:marker>
            <c:symbol val="none"/>
          </c:marker>
          <c:xVal>
            <c:numRef>
              <c:f>'Row 1 Diff'!$A$3:$A$49</c:f>
              <c:numCache>
                <c:formatCode>General</c:formatCode>
                <c:ptCount val="4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</c:numCache>
            </c:numRef>
          </c:xVal>
          <c:yVal>
            <c:numRef>
              <c:f>'Row 1 Diff'!$F$3:$F$49</c:f>
              <c:numCache>
                <c:formatCode>0.0</c:formatCode>
                <c:ptCount val="47"/>
                <c:pt idx="0">
                  <c:v>18.517720733985016</c:v>
                </c:pt>
                <c:pt idx="1">
                  <c:v>21.523774488192998</c:v>
                </c:pt>
                <c:pt idx="2">
                  <c:v>24.156528317176026</c:v>
                </c:pt>
                <c:pt idx="3">
                  <c:v>26.593589932740088</c:v>
                </c:pt>
                <c:pt idx="4">
                  <c:v>29.699969455345922</c:v>
                </c:pt>
                <c:pt idx="5">
                  <c:v>35.73285883016797</c:v>
                </c:pt>
                <c:pt idx="6">
                  <c:v>47.019042356235047</c:v>
                </c:pt>
                <c:pt idx="7">
                  <c:v>61.834028276372976</c:v>
                </c:pt>
                <c:pt idx="8">
                  <c:v>75.329080927177003</c:v>
                </c:pt>
                <c:pt idx="9">
                  <c:v>92.196657295357426</c:v>
                </c:pt>
                <c:pt idx="10">
                  <c:v>106.09446865895598</c:v>
                </c:pt>
                <c:pt idx="11">
                  <c:v>112.38367260481698</c:v>
                </c:pt>
                <c:pt idx="12">
                  <c:v>111.19007436922607</c:v>
                </c:pt>
                <c:pt idx="13">
                  <c:v>105.86162291866003</c:v>
                </c:pt>
                <c:pt idx="14">
                  <c:v>95.342359788700151</c:v>
                </c:pt>
                <c:pt idx="15">
                  <c:v>86.002336269310035</c:v>
                </c:pt>
                <c:pt idx="16">
                  <c:v>75.056537546619893</c:v>
                </c:pt>
                <c:pt idx="17">
                  <c:v>66.584513267960119</c:v>
                </c:pt>
                <c:pt idx="18">
                  <c:v>57.746479710089943</c:v>
                </c:pt>
                <c:pt idx="23">
                  <c:v>49.157894364056006</c:v>
                </c:pt>
                <c:pt idx="24">
                  <c:v>42.184028749602021</c:v>
                </c:pt>
                <c:pt idx="25">
                  <c:v>32.188020881087027</c:v>
                </c:pt>
                <c:pt idx="26">
                  <c:v>25.37613631120405</c:v>
                </c:pt>
                <c:pt idx="27">
                  <c:v>22.980943517698961</c:v>
                </c:pt>
                <c:pt idx="28">
                  <c:v>20.467490162833997</c:v>
                </c:pt>
                <c:pt idx="29">
                  <c:v>18.835848136820005</c:v>
                </c:pt>
                <c:pt idx="30">
                  <c:v>18.900838660304203</c:v>
                </c:pt>
                <c:pt idx="31">
                  <c:v>18.975374784600035</c:v>
                </c:pt>
                <c:pt idx="32">
                  <c:v>23.985748757879946</c:v>
                </c:pt>
                <c:pt idx="33">
                  <c:v>29.835961702739951</c:v>
                </c:pt>
                <c:pt idx="34">
                  <c:v>43.422862849949979</c:v>
                </c:pt>
                <c:pt idx="36">
                  <c:v>87.81979079935013</c:v>
                </c:pt>
                <c:pt idx="37">
                  <c:v>116.34734741276907</c:v>
                </c:pt>
                <c:pt idx="38">
                  <c:v>143.56847943099308</c:v>
                </c:pt>
                <c:pt idx="39">
                  <c:v>164.78637216358095</c:v>
                </c:pt>
                <c:pt idx="40">
                  <c:v>177.04230530857603</c:v>
                </c:pt>
                <c:pt idx="41">
                  <c:v>176.78324932021405</c:v>
                </c:pt>
                <c:pt idx="42">
                  <c:v>163.62167417037398</c:v>
                </c:pt>
                <c:pt idx="43">
                  <c:v>-0.71096799526518095</c:v>
                </c:pt>
                <c:pt idx="44">
                  <c:v>-1.8858319487209549</c:v>
                </c:pt>
                <c:pt idx="45">
                  <c:v>-23.821952518857191</c:v>
                </c:pt>
                <c:pt idx="46">
                  <c:v>0.58110891995612191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'Row 1 Diff'!$G$2</c:f>
              <c:strCache>
                <c:ptCount val="1"/>
                <c:pt idx="0">
                  <c:v>Error %</c:v>
                </c:pt>
              </c:strCache>
            </c:strRef>
          </c:tx>
          <c:marker>
            <c:symbol val="none"/>
          </c:marker>
          <c:xVal>
            <c:numRef>
              <c:f>'Row 1 Diff'!$A$3:$A$49</c:f>
              <c:numCache>
                <c:formatCode>General</c:formatCode>
                <c:ptCount val="4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</c:numCache>
            </c:numRef>
          </c:xVal>
          <c:yVal>
            <c:numRef>
              <c:f>'Row 1 Diff'!$G$3:$G$49</c:f>
              <c:numCache>
                <c:formatCode>0.0</c:formatCode>
                <c:ptCount val="47"/>
                <c:pt idx="0">
                  <c:v>-4.8317601393307283</c:v>
                </c:pt>
                <c:pt idx="1">
                  <c:v>-4.9400446380980032</c:v>
                </c:pt>
                <c:pt idx="2">
                  <c:v>-4.9658810396085977</c:v>
                </c:pt>
                <c:pt idx="3">
                  <c:v>-5.0131182952684537</c:v>
                </c:pt>
                <c:pt idx="4">
                  <c:v>-5.3566542439076414</c:v>
                </c:pt>
                <c:pt idx="5">
                  <c:v>-6.5929000221716212</c:v>
                </c:pt>
                <c:pt idx="6">
                  <c:v>-9.9368194674827848</c:v>
                </c:pt>
                <c:pt idx="7">
                  <c:v>-18.719998872687167</c:v>
                </c:pt>
                <c:pt idx="8">
                  <c:v>-68.294724322009984</c:v>
                </c:pt>
                <c:pt idx="9">
                  <c:v>50.369677281117461</c:v>
                </c:pt>
                <c:pt idx="10">
                  <c:v>20.671109334428831</c:v>
                </c:pt>
                <c:pt idx="11">
                  <c:v>13.521629641795244</c:v>
                </c:pt>
                <c:pt idx="12">
                  <c:v>10.183267029574962</c:v>
                </c:pt>
                <c:pt idx="13">
                  <c:v>8.3353639613757178</c:v>
                </c:pt>
                <c:pt idx="14">
                  <c:v>7.0071701396916266</c:v>
                </c:pt>
                <c:pt idx="15">
                  <c:v>6.2172311134548819</c:v>
                </c:pt>
                <c:pt idx="16">
                  <c:v>5.5367761542210019</c:v>
                </c:pt>
                <c:pt idx="17">
                  <c:v>5.1063309662842515</c:v>
                </c:pt>
                <c:pt idx="18">
                  <c:v>4.6560354533432724</c:v>
                </c:pt>
                <c:pt idx="23">
                  <c:v>4.8035778576508754</c:v>
                </c:pt>
                <c:pt idx="24">
                  <c:v>4.2251208170593264</c:v>
                </c:pt>
                <c:pt idx="25">
                  <c:v>3.2918145344835477</c:v>
                </c:pt>
                <c:pt idx="26">
                  <c:v>2.6218537935057444</c:v>
                </c:pt>
                <c:pt idx="27">
                  <c:v>2.3749967464189412</c:v>
                </c:pt>
                <c:pt idx="28">
                  <c:v>2.0971433715005579</c:v>
                </c:pt>
                <c:pt idx="29">
                  <c:v>1.9004992570699226</c:v>
                </c:pt>
                <c:pt idx="30">
                  <c:v>1.8633999783405828</c:v>
                </c:pt>
                <c:pt idx="31">
                  <c:v>1.8219449811904134</c:v>
                </c:pt>
                <c:pt idx="32">
                  <c:v>2.2343085138497605</c:v>
                </c:pt>
                <c:pt idx="33">
                  <c:v>2.6997694119913453</c:v>
                </c:pt>
                <c:pt idx="34">
                  <c:v>3.8293454605538146</c:v>
                </c:pt>
                <c:pt idx="36">
                  <c:v>7.6998431268828895</c:v>
                </c:pt>
                <c:pt idx="37">
                  <c:v>10.587137486943815</c:v>
                </c:pt>
                <c:pt idx="38">
                  <c:v>14.130199542438593</c:v>
                </c:pt>
                <c:pt idx="39">
                  <c:v>18.516779090892648</c:v>
                </c:pt>
                <c:pt idx="40">
                  <c:v>24.248716674004744</c:v>
                </c:pt>
                <c:pt idx="41">
                  <c:v>32.152346965464609</c:v>
                </c:pt>
                <c:pt idx="42">
                  <c:v>44.611520617927852</c:v>
                </c:pt>
                <c:pt idx="43">
                  <c:v>-142.25047649265741</c:v>
                </c:pt>
                <c:pt idx="44">
                  <c:v>-116.5066977919806</c:v>
                </c:pt>
                <c:pt idx="45">
                  <c:v>-139.12020271012599</c:v>
                </c:pt>
                <c:pt idx="46">
                  <c:v>-66.682248564964993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9128832"/>
        <c:axId val="139130368"/>
      </c:scatterChart>
      <c:valAx>
        <c:axId val="139120640"/>
        <c:scaling>
          <c:orientation val="minMax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Probe Location</a:t>
                </a:r>
              </a:p>
            </c:rich>
          </c:tx>
          <c:layout/>
          <c:overlay val="0"/>
        </c:title>
        <c:numFmt formatCode="General" sourceLinked="1"/>
        <c:majorTickMark val="cross"/>
        <c:minorTickMark val="in"/>
        <c:tickLblPos val="nextTo"/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139122560"/>
        <c:crosses val="autoZero"/>
        <c:crossBetween val="midCat"/>
      </c:valAx>
      <c:valAx>
        <c:axId val="139122560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 sz="1000" b="1" i="0" u="none" strike="noStrike" baseline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</a:defRPr>
                </a:pPr>
                <a:r>
                  <a:rPr lang="en-US"/>
                  <a:t>Field Gauss</a:t>
                </a:r>
              </a:p>
            </c:rich>
          </c:tx>
          <c:layout/>
          <c:overlay val="0"/>
        </c:title>
        <c:numFmt formatCode="#,##0" sourceLinked="0"/>
        <c:majorTickMark val="cross"/>
        <c:minorTickMark val="in"/>
        <c:tickLblPos val="nextTo"/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139120640"/>
        <c:crosses val="autoZero"/>
        <c:crossBetween val="midCat"/>
      </c:valAx>
      <c:valAx>
        <c:axId val="13912883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39130368"/>
        <c:crosses val="autoZero"/>
        <c:crossBetween val="midCat"/>
      </c:valAx>
      <c:valAx>
        <c:axId val="139130368"/>
        <c:scaling>
          <c:orientation val="minMax"/>
        </c:scaling>
        <c:delete val="0"/>
        <c:axPos val="r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Gauss &amp; Error</a:t>
                </a:r>
              </a:p>
            </c:rich>
          </c:tx>
          <c:layout/>
          <c:overlay val="0"/>
        </c:title>
        <c:numFmt formatCode="#,##0.0" sourceLinked="0"/>
        <c:majorTickMark val="out"/>
        <c:minorTickMark val="none"/>
        <c:tickLblPos val="nextTo"/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139128832"/>
        <c:crosses val="max"/>
        <c:crossBetween val="midCat"/>
      </c:valAx>
    </c:plotArea>
    <c:plotVisOnly val="1"/>
    <c:dispBlanksAs val="gap"/>
    <c:showDLblsOverMax val="0"/>
  </c:chart>
  <c:txPr>
    <a:bodyPr/>
    <a:lstStyle/>
    <a:p>
      <a:pPr>
        <a:defRPr sz="1000" b="0" i="0" u="none" strike="noStrike" baseline="0">
          <a:solidFill>
            <a:srgbClr val="000000"/>
          </a:solidFill>
          <a:latin typeface="Calibri"/>
          <a:ea typeface="Calibri"/>
          <a:cs typeface="Calibri"/>
        </a:defRPr>
      </a:pPr>
      <a:endParaRPr lang="en-US"/>
    </a:p>
  </c:txPr>
  <c:externalData r:id="rId1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800" b="1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r>
              <a:rPr lang="en-US"/>
              <a:t>Row #1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Tosca</c:v>
          </c:tx>
          <c:spPr>
            <a:ln w="28575">
              <a:noFill/>
            </a:ln>
          </c:spPr>
          <c:marker>
            <c:symbol val="diamond"/>
            <c:size val="5"/>
          </c:marker>
          <c:xVal>
            <c:numRef>
              <c:f>'Row 1 Diff'!$A$3:$A$49</c:f>
              <c:numCache>
                <c:formatCode>General</c:formatCode>
                <c:ptCount val="4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</c:numCache>
            </c:numRef>
          </c:xVal>
          <c:yVal>
            <c:numRef>
              <c:f>'Row 1 Diff'!$D$3:$D$49</c:f>
              <c:numCache>
                <c:formatCode>0.0</c:formatCode>
                <c:ptCount val="47"/>
                <c:pt idx="0">
                  <c:v>-367.061297345296</c:v>
                </c:pt>
                <c:pt idx="1">
                  <c:v>-416.03298426455302</c:v>
                </c:pt>
                <c:pt idx="2">
                  <c:v>-462.71406954137001</c:v>
                </c:pt>
                <c:pt idx="3">
                  <c:v>-501.18327967461198</c:v>
                </c:pt>
                <c:pt idx="4">
                  <c:v>-520.55313361599701</c:v>
                </c:pt>
                <c:pt idx="5">
                  <c:v>-503.53136521357402</c:v>
                </c:pt>
                <c:pt idx="6">
                  <c:v>-433.70307954028601</c:v>
                </c:pt>
                <c:pt idx="7">
                  <c:v>-295.24985468500603</c:v>
                </c:pt>
                <c:pt idx="8">
                  <c:v>-78.914739848837897</c:v>
                </c:pt>
                <c:pt idx="9">
                  <c:v>192.01266593221601</c:v>
                </c:pt>
                <c:pt idx="10">
                  <c:v>483.53761909241098</c:v>
                </c:pt>
                <c:pt idx="11">
                  <c:v>747.19057966811295</c:v>
                </c:pt>
                <c:pt idx="12">
                  <c:v>955.94546259452602</c:v>
                </c:pt>
                <c:pt idx="13">
                  <c:v>1083.7098307415299</c:v>
                </c:pt>
                <c:pt idx="14">
                  <c:v>1145.96815408474</c:v>
                </c:pt>
                <c:pt idx="15">
                  <c:v>1148.8983919612101</c:v>
                </c:pt>
                <c:pt idx="16">
                  <c:v>1119.17245421191</c:v>
                </c:pt>
                <c:pt idx="17">
                  <c:v>1073.23048158448</c:v>
                </c:pt>
                <c:pt idx="18">
                  <c:v>1019.06089995899</c:v>
                </c:pt>
                <c:pt idx="23">
                  <c:v>833.67004498340202</c:v>
                </c:pt>
                <c:pt idx="24">
                  <c:v>819.13687284633602</c:v>
                </c:pt>
                <c:pt idx="25">
                  <c:v>810.12622814440704</c:v>
                </c:pt>
                <c:pt idx="26">
                  <c:v>805.42472153593303</c:v>
                </c:pt>
                <c:pt idx="27">
                  <c:v>809.44761810576904</c:v>
                </c:pt>
                <c:pt idx="28">
                  <c:v>818.70918009090303</c:v>
                </c:pt>
                <c:pt idx="29">
                  <c:v>833.597243351923</c:v>
                </c:pt>
                <c:pt idx="30">
                  <c:v>852.49000873171201</c:v>
                </c:pt>
                <c:pt idx="31">
                  <c:v>876.37216291804395</c:v>
                </c:pt>
                <c:pt idx="32">
                  <c:v>905.16346415463204</c:v>
                </c:pt>
                <c:pt idx="33">
                  <c:v>929.07369600754998</c:v>
                </c:pt>
                <c:pt idx="34">
                  <c:v>944.30723488587205</c:v>
                </c:pt>
                <c:pt idx="35">
                  <c:v>947.97930614262305</c:v>
                </c:pt>
                <c:pt idx="36">
                  <c:v>927.26427960698697</c:v>
                </c:pt>
                <c:pt idx="37">
                  <c:v>873.865299013352</c:v>
                </c:pt>
                <c:pt idx="38">
                  <c:v>785.44504192874001</c:v>
                </c:pt>
                <c:pt idx="39">
                  <c:v>662.73077128491104</c:v>
                </c:pt>
                <c:pt idx="40">
                  <c:v>516.43804089332696</c:v>
                </c:pt>
                <c:pt idx="41">
                  <c:v>355.48105949930601</c:v>
                </c:pt>
                <c:pt idx="42">
                  <c:v>200.923350101533</c:v>
                </c:pt>
                <c:pt idx="43">
                  <c:v>65.407266981278397</c:v>
                </c:pt>
                <c:pt idx="44">
                  <c:v>-40.0867950783475</c:v>
                </c:pt>
                <c:pt idx="45">
                  <c:v>-114.388732097488</c:v>
                </c:pt>
                <c:pt idx="46">
                  <c:v>0</c:v>
                </c:pt>
              </c:numCache>
            </c:numRef>
          </c:yVal>
          <c:smooth val="0"/>
        </c:ser>
        <c:ser>
          <c:idx val="1"/>
          <c:order val="1"/>
          <c:tx>
            <c:v>Measured</c:v>
          </c:tx>
          <c:spPr>
            <a:ln w="28575">
              <a:noFill/>
            </a:ln>
          </c:spPr>
          <c:marker>
            <c:symbol val="diamond"/>
            <c:size val="5"/>
            <c:spPr>
              <a:solidFill>
                <a:srgbClr val="FF0000"/>
              </a:solidFill>
            </c:spPr>
          </c:marker>
          <c:xVal>
            <c:numRef>
              <c:f>'Row 1 Diff'!$A$3:$A$49</c:f>
              <c:numCache>
                <c:formatCode>General</c:formatCode>
                <c:ptCount val="4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</c:numCache>
            </c:numRef>
          </c:xVal>
          <c:yVal>
            <c:numRef>
              <c:f>'Row 1 Diff'!$E$3:$E$49</c:f>
              <c:numCache>
                <c:formatCode>0.0</c:formatCode>
                <c:ptCount val="47"/>
                <c:pt idx="0">
                  <c:v>-360.98999999999995</c:v>
                </c:pt>
                <c:pt idx="1">
                  <c:v>-410.88</c:v>
                </c:pt>
                <c:pt idx="2">
                  <c:v>-459.61</c:v>
                </c:pt>
                <c:pt idx="3">
                  <c:v>-499.13</c:v>
                </c:pt>
                <c:pt idx="4">
                  <c:v>-519.34</c:v>
                </c:pt>
                <c:pt idx="5">
                  <c:v>-502</c:v>
                </c:pt>
                <c:pt idx="6">
                  <c:v>-425.85</c:v>
                </c:pt>
                <c:pt idx="7">
                  <c:v>-274.81</c:v>
                </c:pt>
                <c:pt idx="8">
                  <c:v>-44.31</c:v>
                </c:pt>
                <c:pt idx="9">
                  <c:v>246.7</c:v>
                </c:pt>
                <c:pt idx="10">
                  <c:v>557.33000000000004</c:v>
                </c:pt>
                <c:pt idx="11">
                  <c:v>842.17</c:v>
                </c:pt>
                <c:pt idx="12">
                  <c:v>1061.8799999999999</c:v>
                </c:pt>
                <c:pt idx="13">
                  <c:v>1206.8399999999999</c:v>
                </c:pt>
                <c:pt idx="14">
                  <c:v>1270.6100000000001</c:v>
                </c:pt>
                <c:pt idx="15">
                  <c:v>1275.6000000000001</c:v>
                </c:pt>
                <c:pt idx="16">
                  <c:v>1238.33</c:v>
                </c:pt>
                <c:pt idx="17">
                  <c:v>1180.73</c:v>
                </c:pt>
                <c:pt idx="18">
                  <c:v>1116.19</c:v>
                </c:pt>
                <c:pt idx="25">
                  <c:v>853.45</c:v>
                </c:pt>
                <c:pt idx="26">
                  <c:v>852.51</c:v>
                </c:pt>
                <c:pt idx="27">
                  <c:v>855.75</c:v>
                </c:pt>
                <c:pt idx="28">
                  <c:v>864.68999999999994</c:v>
                </c:pt>
                <c:pt idx="29">
                  <c:v>880.14</c:v>
                </c:pt>
                <c:pt idx="30">
                  <c:v>901.63</c:v>
                </c:pt>
                <c:pt idx="31">
                  <c:v>929.34</c:v>
                </c:pt>
                <c:pt idx="32">
                  <c:v>961.31999999999994</c:v>
                </c:pt>
                <c:pt idx="33">
                  <c:v>993.31000000000006</c:v>
                </c:pt>
                <c:pt idx="34">
                  <c:v>1023.22</c:v>
                </c:pt>
                <c:pt idx="35">
                  <c:v>1042.8999999999999</c:v>
                </c:pt>
                <c:pt idx="36">
                  <c:v>1040.3400000000001</c:v>
                </c:pt>
                <c:pt idx="37">
                  <c:v>1008.32</c:v>
                </c:pt>
                <c:pt idx="38">
                  <c:v>940.94999999999993</c:v>
                </c:pt>
                <c:pt idx="39">
                  <c:v>829.96</c:v>
                </c:pt>
                <c:pt idx="40">
                  <c:v>686.4</c:v>
                </c:pt>
                <c:pt idx="41">
                  <c:v>521.27</c:v>
                </c:pt>
                <c:pt idx="42">
                  <c:v>349.51</c:v>
                </c:pt>
                <c:pt idx="43">
                  <c:v>190.54</c:v>
                </c:pt>
                <c:pt idx="44">
                  <c:v>56.61</c:v>
                </c:pt>
                <c:pt idx="45">
                  <c:v>-45.39</c:v>
                </c:pt>
                <c:pt idx="46">
                  <c:v>-114.45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9171328"/>
        <c:axId val="139173248"/>
      </c:scatterChart>
      <c:scatterChart>
        <c:scatterStyle val="lineMarker"/>
        <c:varyColors val="0"/>
        <c:ser>
          <c:idx val="2"/>
          <c:order val="2"/>
          <c:tx>
            <c:strRef>
              <c:f>'Row 1 Diff'!$F$2</c:f>
              <c:strCache>
                <c:ptCount val="1"/>
                <c:pt idx="0">
                  <c:v>Difference</c:v>
                </c:pt>
              </c:strCache>
            </c:strRef>
          </c:tx>
          <c:marker>
            <c:symbol val="none"/>
          </c:marker>
          <c:xVal>
            <c:numRef>
              <c:f>'Row 1 Diff'!$A$3:$A$49</c:f>
              <c:numCache>
                <c:formatCode>General</c:formatCode>
                <c:ptCount val="4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</c:numCache>
            </c:numRef>
          </c:xVal>
          <c:yVal>
            <c:numRef>
              <c:f>'Row 1 Diff'!$F$3:$F$49</c:f>
              <c:numCache>
                <c:formatCode>0.0</c:formatCode>
                <c:ptCount val="47"/>
                <c:pt idx="0">
                  <c:v>6.0712973452960455</c:v>
                </c:pt>
                <c:pt idx="1">
                  <c:v>5.1529842645530266</c:v>
                </c:pt>
                <c:pt idx="2">
                  <c:v>3.104069541369995</c:v>
                </c:pt>
                <c:pt idx="3">
                  <c:v>2.0532796746119857</c:v>
                </c:pt>
                <c:pt idx="4">
                  <c:v>1.2131336159969806</c:v>
                </c:pt>
                <c:pt idx="5">
                  <c:v>1.5313652135740199</c:v>
                </c:pt>
                <c:pt idx="6">
                  <c:v>7.8530795402859894</c:v>
                </c:pt>
                <c:pt idx="7">
                  <c:v>20.439854685006026</c:v>
                </c:pt>
                <c:pt idx="8">
                  <c:v>34.604739848837895</c:v>
                </c:pt>
                <c:pt idx="9">
                  <c:v>54.687334067783979</c:v>
                </c:pt>
                <c:pt idx="10">
                  <c:v>73.792380907589063</c:v>
                </c:pt>
                <c:pt idx="11">
                  <c:v>94.979420331887013</c:v>
                </c:pt>
                <c:pt idx="12">
                  <c:v>105.93453740547386</c:v>
                </c:pt>
                <c:pt idx="13">
                  <c:v>123.13016925847</c:v>
                </c:pt>
                <c:pt idx="14">
                  <c:v>124.64184591526009</c:v>
                </c:pt>
                <c:pt idx="15">
                  <c:v>126.70160803879003</c:v>
                </c:pt>
                <c:pt idx="16">
                  <c:v>119.15754578808992</c:v>
                </c:pt>
                <c:pt idx="17">
                  <c:v>107.49951841552001</c:v>
                </c:pt>
                <c:pt idx="18">
                  <c:v>97.12910004101002</c:v>
                </c:pt>
                <c:pt idx="25">
                  <c:v>43.323771855593009</c:v>
                </c:pt>
                <c:pt idx="26">
                  <c:v>47.08527846406696</c:v>
                </c:pt>
                <c:pt idx="27">
                  <c:v>46.302381894230962</c:v>
                </c:pt>
                <c:pt idx="28">
                  <c:v>45.980819909096908</c:v>
                </c:pt>
                <c:pt idx="29">
                  <c:v>46.542756648076988</c:v>
                </c:pt>
                <c:pt idx="30">
                  <c:v>49.139991268287986</c:v>
                </c:pt>
                <c:pt idx="31">
                  <c:v>52.967837081956077</c:v>
                </c:pt>
                <c:pt idx="32">
                  <c:v>56.156535845367898</c:v>
                </c:pt>
                <c:pt idx="33">
                  <c:v>64.236303992450075</c:v>
                </c:pt>
                <c:pt idx="34">
                  <c:v>78.912765114127978</c:v>
                </c:pt>
                <c:pt idx="35">
                  <c:v>94.920693857376818</c:v>
                </c:pt>
                <c:pt idx="36">
                  <c:v>113.07572039301317</c:v>
                </c:pt>
                <c:pt idx="37">
                  <c:v>134.45470098664805</c:v>
                </c:pt>
                <c:pt idx="38">
                  <c:v>155.50495807125992</c:v>
                </c:pt>
                <c:pt idx="39">
                  <c:v>167.22922871508899</c:v>
                </c:pt>
                <c:pt idx="40">
                  <c:v>169.96195910667302</c:v>
                </c:pt>
                <c:pt idx="41">
                  <c:v>165.78894050069397</c:v>
                </c:pt>
                <c:pt idx="42">
                  <c:v>148.58664989846699</c:v>
                </c:pt>
                <c:pt idx="43">
                  <c:v>-0.71096799526518095</c:v>
                </c:pt>
                <c:pt idx="44">
                  <c:v>-1.8858319487209549</c:v>
                </c:pt>
                <c:pt idx="45">
                  <c:v>-23.821952518857191</c:v>
                </c:pt>
                <c:pt idx="46">
                  <c:v>0.58110891995612191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'Row 1 Diff'!$G$2</c:f>
              <c:strCache>
                <c:ptCount val="1"/>
                <c:pt idx="0">
                  <c:v>Error %</c:v>
                </c:pt>
              </c:strCache>
            </c:strRef>
          </c:tx>
          <c:marker>
            <c:symbol val="none"/>
          </c:marker>
          <c:xVal>
            <c:numRef>
              <c:f>'Row 1 Diff'!$A$3:$A$49</c:f>
              <c:numCache>
                <c:formatCode>General</c:formatCode>
                <c:ptCount val="4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</c:numCache>
            </c:numRef>
          </c:xVal>
          <c:yVal>
            <c:numRef>
              <c:f>'Row 1 Diff'!$G$3:$G$49</c:f>
              <c:numCache>
                <c:formatCode>0.0</c:formatCode>
                <c:ptCount val="47"/>
                <c:pt idx="0">
                  <c:v>-1.6818464071846995</c:v>
                </c:pt>
                <c:pt idx="1">
                  <c:v>-1.2541336313651252</c:v>
                </c:pt>
                <c:pt idx="2">
                  <c:v>-0.67537032296294575</c:v>
                </c:pt>
                <c:pt idx="3">
                  <c:v>-0.41137172171818681</c:v>
                </c:pt>
                <c:pt idx="4">
                  <c:v>-0.23359140755516242</c:v>
                </c:pt>
                <c:pt idx="5">
                  <c:v>-0.30505283138924699</c:v>
                </c:pt>
                <c:pt idx="6">
                  <c:v>-1.8440952307821976</c:v>
                </c:pt>
                <c:pt idx="7">
                  <c:v>-7.4378132837254913</c:v>
                </c:pt>
                <c:pt idx="8">
                  <c:v>-78.096907805998399</c:v>
                </c:pt>
                <c:pt idx="9">
                  <c:v>22.167545224071333</c:v>
                </c:pt>
                <c:pt idx="10">
                  <c:v>13.240338920852826</c:v>
                </c:pt>
                <c:pt idx="11">
                  <c:v>11.277939172837671</c:v>
                </c:pt>
                <c:pt idx="12">
                  <c:v>9.9761307685872112</c:v>
                </c:pt>
                <c:pt idx="13">
                  <c:v>10.202692093274171</c:v>
                </c:pt>
                <c:pt idx="14">
                  <c:v>9.8096068750647394</c:v>
                </c:pt>
                <c:pt idx="15">
                  <c:v>9.9327068076818765</c:v>
                </c:pt>
                <c:pt idx="16">
                  <c:v>9.6224387512286658</c:v>
                </c:pt>
                <c:pt idx="17">
                  <c:v>9.1044962366942492</c:v>
                </c:pt>
                <c:pt idx="18">
                  <c:v>8.7018428798869376</c:v>
                </c:pt>
                <c:pt idx="25">
                  <c:v>5.076310487502842</c:v>
                </c:pt>
                <c:pt idx="26">
                  <c:v>5.5231350323241912</c:v>
                </c:pt>
                <c:pt idx="27">
                  <c:v>5.4107370019551224</c:v>
                </c:pt>
                <c:pt idx="28">
                  <c:v>5.3176074557467894</c:v>
                </c:pt>
                <c:pt idx="29">
                  <c:v>5.2881083291382041</c:v>
                </c:pt>
                <c:pt idx="30">
                  <c:v>5.4501282419937205</c:v>
                </c:pt>
                <c:pt idx="31">
                  <c:v>5.6995111672752783</c:v>
                </c:pt>
                <c:pt idx="32">
                  <c:v>5.8416069410152609</c:v>
                </c:pt>
                <c:pt idx="33">
                  <c:v>6.4668939195669104</c:v>
                </c:pt>
                <c:pt idx="34">
                  <c:v>7.7121992449451708</c:v>
                </c:pt>
                <c:pt idx="35">
                  <c:v>9.1016103037085845</c:v>
                </c:pt>
                <c:pt idx="36">
                  <c:v>10.86911205884741</c:v>
                </c:pt>
                <c:pt idx="37">
                  <c:v>13.334526835394323</c:v>
                </c:pt>
                <c:pt idx="38">
                  <c:v>16.526378454887077</c:v>
                </c:pt>
                <c:pt idx="39">
                  <c:v>20.149070884752156</c:v>
                </c:pt>
                <c:pt idx="40">
                  <c:v>24.761357678711104</c:v>
                </c:pt>
                <c:pt idx="41">
                  <c:v>31.804811422236838</c:v>
                </c:pt>
                <c:pt idx="42">
                  <c:v>42.512846527557727</c:v>
                </c:pt>
                <c:pt idx="43">
                  <c:v>-142.25047649265741</c:v>
                </c:pt>
                <c:pt idx="44">
                  <c:v>-116.5066977919806</c:v>
                </c:pt>
                <c:pt idx="45">
                  <c:v>-139.12020271012599</c:v>
                </c:pt>
                <c:pt idx="46">
                  <c:v>-66.682248564964993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9183616"/>
        <c:axId val="139185152"/>
      </c:scatterChart>
      <c:valAx>
        <c:axId val="139171328"/>
        <c:scaling>
          <c:orientation val="minMax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Probe Location</a:t>
                </a:r>
              </a:p>
            </c:rich>
          </c:tx>
          <c:layout/>
          <c:overlay val="0"/>
        </c:title>
        <c:numFmt formatCode="General" sourceLinked="1"/>
        <c:majorTickMark val="cross"/>
        <c:minorTickMark val="in"/>
        <c:tickLblPos val="nextTo"/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139173248"/>
        <c:crosses val="autoZero"/>
        <c:crossBetween val="midCat"/>
      </c:valAx>
      <c:valAx>
        <c:axId val="139173248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 sz="1000" b="1" i="0" u="none" strike="noStrike" baseline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</a:defRPr>
                </a:pPr>
                <a:r>
                  <a:rPr lang="en-US"/>
                  <a:t>Field Gauss</a:t>
                </a:r>
              </a:p>
            </c:rich>
          </c:tx>
          <c:layout/>
          <c:overlay val="0"/>
        </c:title>
        <c:numFmt formatCode="#,##0" sourceLinked="0"/>
        <c:majorTickMark val="cross"/>
        <c:minorTickMark val="in"/>
        <c:tickLblPos val="nextTo"/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139171328"/>
        <c:crosses val="autoZero"/>
        <c:crossBetween val="midCat"/>
      </c:valAx>
      <c:valAx>
        <c:axId val="13918361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39185152"/>
        <c:crosses val="autoZero"/>
        <c:crossBetween val="midCat"/>
      </c:valAx>
      <c:valAx>
        <c:axId val="139185152"/>
        <c:scaling>
          <c:orientation val="minMax"/>
        </c:scaling>
        <c:delete val="0"/>
        <c:axPos val="r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Gauss &amp; Error</a:t>
                </a:r>
              </a:p>
            </c:rich>
          </c:tx>
          <c:layout/>
          <c:overlay val="0"/>
        </c:title>
        <c:numFmt formatCode="#,##0.0" sourceLinked="0"/>
        <c:majorTickMark val="out"/>
        <c:minorTickMark val="none"/>
        <c:tickLblPos val="nextTo"/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139183616"/>
        <c:crosses val="max"/>
        <c:crossBetween val="midCat"/>
      </c:valAx>
    </c:plotArea>
    <c:plotVisOnly val="1"/>
    <c:dispBlanksAs val="gap"/>
    <c:showDLblsOverMax val="0"/>
  </c:chart>
  <c:txPr>
    <a:bodyPr/>
    <a:lstStyle/>
    <a:p>
      <a:pPr>
        <a:defRPr sz="1000" b="0" i="0" u="none" strike="noStrike" baseline="0">
          <a:solidFill>
            <a:srgbClr val="000000"/>
          </a:solidFill>
          <a:latin typeface="Calibri"/>
          <a:ea typeface="Calibri"/>
          <a:cs typeface="Calibri"/>
        </a:defRPr>
      </a:pPr>
      <a:endParaRPr lang="en-US"/>
    </a:p>
  </c:txPr>
  <c:externalData r:id="rId1">
    <c:autoUpdate val="0"/>
  </c:externalData>
  <c:userShapes r:id="rId2"/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800" b="1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r>
              <a:rPr lang="en-US"/>
              <a:t>Row #1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Tosca</c:v>
          </c:tx>
          <c:spPr>
            <a:ln w="28575">
              <a:noFill/>
            </a:ln>
          </c:spPr>
          <c:marker>
            <c:symbol val="diamond"/>
            <c:size val="5"/>
          </c:marker>
          <c:xVal>
            <c:numRef>
              <c:f>'Row 1 Diff'!$A$3:$A$49</c:f>
              <c:numCache>
                <c:formatCode>General</c:formatCode>
                <c:ptCount val="4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</c:numCache>
            </c:numRef>
          </c:xVal>
          <c:yVal>
            <c:numRef>
              <c:f>'Row 1 Diff'!$D$3:$D$49</c:f>
              <c:numCache>
                <c:formatCode>0.0</c:formatCode>
                <c:ptCount val="47"/>
                <c:pt idx="0">
                  <c:v>-367.061297345296</c:v>
                </c:pt>
                <c:pt idx="1">
                  <c:v>-416.03298426455302</c:v>
                </c:pt>
                <c:pt idx="2">
                  <c:v>-462.71406954137001</c:v>
                </c:pt>
                <c:pt idx="3">
                  <c:v>-501.18327967461198</c:v>
                </c:pt>
                <c:pt idx="4">
                  <c:v>-520.55313361599701</c:v>
                </c:pt>
                <c:pt idx="5">
                  <c:v>-503.53136521357402</c:v>
                </c:pt>
                <c:pt idx="6">
                  <c:v>-433.70307954028601</c:v>
                </c:pt>
                <c:pt idx="7">
                  <c:v>-295.24985468500603</c:v>
                </c:pt>
                <c:pt idx="8">
                  <c:v>-78.914739848837897</c:v>
                </c:pt>
                <c:pt idx="9">
                  <c:v>192.01266593221601</c:v>
                </c:pt>
                <c:pt idx="10">
                  <c:v>483.53761909241098</c:v>
                </c:pt>
                <c:pt idx="11">
                  <c:v>747.19057966811295</c:v>
                </c:pt>
                <c:pt idx="12">
                  <c:v>955.94546259452602</c:v>
                </c:pt>
                <c:pt idx="13">
                  <c:v>1083.7098307415299</c:v>
                </c:pt>
                <c:pt idx="14">
                  <c:v>1145.96815408474</c:v>
                </c:pt>
                <c:pt idx="15">
                  <c:v>1148.8983919612101</c:v>
                </c:pt>
                <c:pt idx="16">
                  <c:v>1119.17245421191</c:v>
                </c:pt>
                <c:pt idx="17">
                  <c:v>1073.23048158448</c:v>
                </c:pt>
                <c:pt idx="18">
                  <c:v>1019.06089995899</c:v>
                </c:pt>
                <c:pt idx="23">
                  <c:v>833.67004498340202</c:v>
                </c:pt>
                <c:pt idx="24">
                  <c:v>819.13687284633602</c:v>
                </c:pt>
                <c:pt idx="25">
                  <c:v>810.12622814440704</c:v>
                </c:pt>
                <c:pt idx="26">
                  <c:v>805.42472153593303</c:v>
                </c:pt>
                <c:pt idx="27">
                  <c:v>809.44761810576904</c:v>
                </c:pt>
                <c:pt idx="28">
                  <c:v>818.70918009090303</c:v>
                </c:pt>
                <c:pt idx="29">
                  <c:v>833.597243351923</c:v>
                </c:pt>
                <c:pt idx="30">
                  <c:v>852.49000873171201</c:v>
                </c:pt>
                <c:pt idx="31">
                  <c:v>876.37216291804395</c:v>
                </c:pt>
                <c:pt idx="32">
                  <c:v>905.16346415463204</c:v>
                </c:pt>
                <c:pt idx="33">
                  <c:v>929.07369600754998</c:v>
                </c:pt>
                <c:pt idx="34">
                  <c:v>944.30723488587205</c:v>
                </c:pt>
                <c:pt idx="35">
                  <c:v>947.97930614262305</c:v>
                </c:pt>
                <c:pt idx="36">
                  <c:v>927.26427960698697</c:v>
                </c:pt>
                <c:pt idx="37">
                  <c:v>873.865299013352</c:v>
                </c:pt>
                <c:pt idx="38">
                  <c:v>785.44504192874001</c:v>
                </c:pt>
                <c:pt idx="39">
                  <c:v>662.73077128491104</c:v>
                </c:pt>
                <c:pt idx="40">
                  <c:v>516.43804089332696</c:v>
                </c:pt>
                <c:pt idx="41">
                  <c:v>355.48105949930601</c:v>
                </c:pt>
                <c:pt idx="42">
                  <c:v>200.923350101533</c:v>
                </c:pt>
                <c:pt idx="43">
                  <c:v>65.407266981278397</c:v>
                </c:pt>
                <c:pt idx="44">
                  <c:v>-40.0867950783475</c:v>
                </c:pt>
                <c:pt idx="45">
                  <c:v>-114.388732097488</c:v>
                </c:pt>
                <c:pt idx="46">
                  <c:v>0</c:v>
                </c:pt>
              </c:numCache>
            </c:numRef>
          </c:yVal>
          <c:smooth val="0"/>
        </c:ser>
        <c:ser>
          <c:idx val="1"/>
          <c:order val="1"/>
          <c:tx>
            <c:v>Measured</c:v>
          </c:tx>
          <c:spPr>
            <a:ln w="28575">
              <a:noFill/>
            </a:ln>
          </c:spPr>
          <c:marker>
            <c:symbol val="diamond"/>
            <c:size val="5"/>
            <c:spPr>
              <a:solidFill>
                <a:srgbClr val="FF0000"/>
              </a:solidFill>
            </c:spPr>
          </c:marker>
          <c:xVal>
            <c:numRef>
              <c:f>'Row 1 Diff'!$A$3:$A$49</c:f>
              <c:numCache>
                <c:formatCode>General</c:formatCode>
                <c:ptCount val="4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</c:numCache>
            </c:numRef>
          </c:xVal>
          <c:yVal>
            <c:numRef>
              <c:f>'Row 1 Diff'!$E$3:$E$49</c:f>
              <c:numCache>
                <c:formatCode>0.0</c:formatCode>
                <c:ptCount val="47"/>
                <c:pt idx="0">
                  <c:v>-361.01</c:v>
                </c:pt>
                <c:pt idx="1">
                  <c:v>-399.84999999999997</c:v>
                </c:pt>
                <c:pt idx="2">
                  <c:v>-455.15</c:v>
                </c:pt>
                <c:pt idx="3">
                  <c:v>-475.31</c:v>
                </c:pt>
                <c:pt idx="4">
                  <c:v>-514.56999999999994</c:v>
                </c:pt>
                <c:pt idx="5">
                  <c:v>-514.56000000000006</c:v>
                </c:pt>
                <c:pt idx="6">
                  <c:v>-498.90000000000003</c:v>
                </c:pt>
                <c:pt idx="7">
                  <c:v>-275.72000000000003</c:v>
                </c:pt>
                <c:pt idx="8">
                  <c:v>-51.37</c:v>
                </c:pt>
                <c:pt idx="10">
                  <c:v>555.36</c:v>
                </c:pt>
                <c:pt idx="11">
                  <c:v>841.87</c:v>
                </c:pt>
                <c:pt idx="12">
                  <c:v>1065.6699999999998</c:v>
                </c:pt>
                <c:pt idx="13">
                  <c:v>1205.1499999999999</c:v>
                </c:pt>
                <c:pt idx="14">
                  <c:v>1267.9100000000001</c:v>
                </c:pt>
                <c:pt idx="15">
                  <c:v>1260.6599999999999</c:v>
                </c:pt>
                <c:pt idx="16">
                  <c:v>1222.1100000000001</c:v>
                </c:pt>
                <c:pt idx="17">
                  <c:v>1176.43</c:v>
                </c:pt>
                <c:pt idx="18">
                  <c:v>1114.02</c:v>
                </c:pt>
                <c:pt idx="25">
                  <c:v>861.46999999999991</c:v>
                </c:pt>
                <c:pt idx="26">
                  <c:v>857.19</c:v>
                </c:pt>
                <c:pt idx="27">
                  <c:v>858.40000000000009</c:v>
                </c:pt>
                <c:pt idx="28">
                  <c:v>864.53</c:v>
                </c:pt>
                <c:pt idx="29">
                  <c:v>877.66</c:v>
                </c:pt>
                <c:pt idx="30">
                  <c:v>900.53000000000009</c:v>
                </c:pt>
                <c:pt idx="31">
                  <c:v>928.2700000000001</c:v>
                </c:pt>
                <c:pt idx="32">
                  <c:v>959.24</c:v>
                </c:pt>
                <c:pt idx="33">
                  <c:v>995.07999999999993</c:v>
                </c:pt>
                <c:pt idx="34">
                  <c:v>1020.0100000000001</c:v>
                </c:pt>
                <c:pt idx="35">
                  <c:v>1037.1099999999999</c:v>
                </c:pt>
                <c:pt idx="36">
                  <c:v>1032.6299999999999</c:v>
                </c:pt>
                <c:pt idx="37">
                  <c:v>999.03</c:v>
                </c:pt>
                <c:pt idx="38">
                  <c:v>930.69</c:v>
                </c:pt>
                <c:pt idx="39">
                  <c:v>815.63</c:v>
                </c:pt>
                <c:pt idx="40">
                  <c:v>673.43</c:v>
                </c:pt>
                <c:pt idx="41">
                  <c:v>500.2</c:v>
                </c:pt>
                <c:pt idx="42">
                  <c:v>342.72</c:v>
                </c:pt>
                <c:pt idx="43">
                  <c:v>187.48000000000002</c:v>
                </c:pt>
                <c:pt idx="44">
                  <c:v>59.42</c:v>
                </c:pt>
                <c:pt idx="45">
                  <c:v>-36.14</c:v>
                </c:pt>
                <c:pt idx="46">
                  <c:v>-105.36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9250688"/>
        <c:axId val="139252864"/>
      </c:scatterChart>
      <c:scatterChart>
        <c:scatterStyle val="lineMarker"/>
        <c:varyColors val="0"/>
        <c:ser>
          <c:idx val="2"/>
          <c:order val="2"/>
          <c:tx>
            <c:strRef>
              <c:f>'Row 1 Diff'!$F$2</c:f>
              <c:strCache>
                <c:ptCount val="1"/>
                <c:pt idx="0">
                  <c:v>Difference</c:v>
                </c:pt>
              </c:strCache>
            </c:strRef>
          </c:tx>
          <c:marker>
            <c:symbol val="none"/>
          </c:marker>
          <c:xVal>
            <c:numRef>
              <c:f>'Row 1 Diff'!$A$3:$A$49</c:f>
              <c:numCache>
                <c:formatCode>General</c:formatCode>
                <c:ptCount val="4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</c:numCache>
            </c:numRef>
          </c:xVal>
          <c:yVal>
            <c:numRef>
              <c:f>'Row 1 Diff'!$F$3:$F$49</c:f>
              <c:numCache>
                <c:formatCode>0.0</c:formatCode>
                <c:ptCount val="47"/>
                <c:pt idx="0">
                  <c:v>6.0512973452960068</c:v>
                </c:pt>
                <c:pt idx="1">
                  <c:v>16.182984264553056</c:v>
                </c:pt>
                <c:pt idx="2">
                  <c:v>7.5640695413700314</c:v>
                </c:pt>
                <c:pt idx="3">
                  <c:v>25.873279674611979</c:v>
                </c:pt>
                <c:pt idx="4">
                  <c:v>5.983133615997076</c:v>
                </c:pt>
                <c:pt idx="5">
                  <c:v>-11.028634786426039</c:v>
                </c:pt>
                <c:pt idx="6">
                  <c:v>-65.196920459714022</c:v>
                </c:pt>
                <c:pt idx="7">
                  <c:v>19.529854685006001</c:v>
                </c:pt>
                <c:pt idx="8">
                  <c:v>27.544739848837899</c:v>
                </c:pt>
                <c:pt idx="10">
                  <c:v>71.822380907589036</c:v>
                </c:pt>
                <c:pt idx="11">
                  <c:v>94.679420331887059</c:v>
                </c:pt>
                <c:pt idx="12">
                  <c:v>109.72453740547382</c:v>
                </c:pt>
                <c:pt idx="13">
                  <c:v>121.44016925846995</c:v>
                </c:pt>
                <c:pt idx="14">
                  <c:v>121.94184591526005</c:v>
                </c:pt>
                <c:pt idx="15">
                  <c:v>111.76160803878975</c:v>
                </c:pt>
                <c:pt idx="16">
                  <c:v>102.93754578809012</c:v>
                </c:pt>
                <c:pt idx="17">
                  <c:v>103.19951841552006</c:v>
                </c:pt>
                <c:pt idx="18">
                  <c:v>94.959100041009947</c:v>
                </c:pt>
                <c:pt idx="25">
                  <c:v>51.343771855592877</c:v>
                </c:pt>
                <c:pt idx="26">
                  <c:v>51.765278464067023</c:v>
                </c:pt>
                <c:pt idx="27">
                  <c:v>48.952381894231053</c:v>
                </c:pt>
                <c:pt idx="28">
                  <c:v>45.82081990909694</c:v>
                </c:pt>
                <c:pt idx="29">
                  <c:v>44.06275664807697</c:v>
                </c:pt>
                <c:pt idx="30">
                  <c:v>48.039991268288077</c:v>
                </c:pt>
                <c:pt idx="31">
                  <c:v>51.897837081956141</c:v>
                </c:pt>
                <c:pt idx="32">
                  <c:v>54.076535845367971</c:v>
                </c:pt>
                <c:pt idx="33">
                  <c:v>66.006303992449944</c:v>
                </c:pt>
                <c:pt idx="34">
                  <c:v>75.702765114128056</c:v>
                </c:pt>
                <c:pt idx="35">
                  <c:v>89.130693857376855</c:v>
                </c:pt>
                <c:pt idx="36">
                  <c:v>105.36572039301291</c:v>
                </c:pt>
                <c:pt idx="37">
                  <c:v>125.16470098664797</c:v>
                </c:pt>
                <c:pt idx="38">
                  <c:v>145.24495807126004</c:v>
                </c:pt>
                <c:pt idx="39">
                  <c:v>152.89922871508895</c:v>
                </c:pt>
                <c:pt idx="40">
                  <c:v>156.99195910667299</c:v>
                </c:pt>
                <c:pt idx="41">
                  <c:v>144.71894050069398</c:v>
                </c:pt>
                <c:pt idx="42">
                  <c:v>141.79664989846702</c:v>
                </c:pt>
                <c:pt idx="43">
                  <c:v>-0.71096799526518095</c:v>
                </c:pt>
                <c:pt idx="44">
                  <c:v>-1.8858319487209549</c:v>
                </c:pt>
                <c:pt idx="45">
                  <c:v>-23.821952518857191</c:v>
                </c:pt>
                <c:pt idx="46">
                  <c:v>0.58110891995612191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'Row 1 Diff'!$G$2</c:f>
              <c:strCache>
                <c:ptCount val="1"/>
                <c:pt idx="0">
                  <c:v>Error %</c:v>
                </c:pt>
              </c:strCache>
            </c:strRef>
          </c:tx>
          <c:marker>
            <c:symbol val="none"/>
          </c:marker>
          <c:xVal>
            <c:numRef>
              <c:f>'Row 1 Diff'!$A$3:$A$49</c:f>
              <c:numCache>
                <c:formatCode>General</c:formatCode>
                <c:ptCount val="4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</c:numCache>
            </c:numRef>
          </c:xVal>
          <c:yVal>
            <c:numRef>
              <c:f>'Row 1 Diff'!$G$3:$G$49</c:f>
              <c:numCache>
                <c:formatCode>0.0</c:formatCode>
                <c:ptCount val="47"/>
                <c:pt idx="0">
                  <c:v>-1.6762132199373998</c:v>
                </c:pt>
                <c:pt idx="1">
                  <c:v>-4.047263790059537</c:v>
                </c:pt>
                <c:pt idx="2">
                  <c:v>-1.6618849920619645</c:v>
                </c:pt>
                <c:pt idx="3">
                  <c:v>-5.4434536775182467</c:v>
                </c:pt>
                <c:pt idx="4">
                  <c:v>-1.1627443527599892</c:v>
                </c:pt>
                <c:pt idx="5">
                  <c:v>2.1433136634068015</c:v>
                </c:pt>
                <c:pt idx="6">
                  <c:v>13.068133986713573</c:v>
                </c:pt>
                <c:pt idx="7">
                  <c:v>-7.0832201817082536</c:v>
                </c:pt>
                <c:pt idx="8">
                  <c:v>-53.620283918313994</c:v>
                </c:pt>
                <c:pt idx="10">
                  <c:v>12.932580831818827</c:v>
                </c:pt>
                <c:pt idx="11">
                  <c:v>11.246323105929307</c:v>
                </c:pt>
                <c:pt idx="12">
                  <c:v>10.29629598332259</c:v>
                </c:pt>
                <c:pt idx="13">
                  <c:v>10.076767975643692</c:v>
                </c:pt>
                <c:pt idx="14">
                  <c:v>9.6175474533097791</c:v>
                </c:pt>
                <c:pt idx="15">
                  <c:v>8.8653251502220858</c:v>
                </c:pt>
                <c:pt idx="16">
                  <c:v>8.4229362158962875</c:v>
                </c:pt>
                <c:pt idx="17">
                  <c:v>8.7722617083481431</c:v>
                </c:pt>
                <c:pt idx="18">
                  <c:v>8.5240031634090894</c:v>
                </c:pt>
                <c:pt idx="25">
                  <c:v>5.9600185561415815</c:v>
                </c:pt>
                <c:pt idx="26">
                  <c:v>6.0389503452054996</c:v>
                </c:pt>
                <c:pt idx="27">
                  <c:v>5.7027471917790136</c:v>
                </c:pt>
                <c:pt idx="28">
                  <c:v>5.3000844284289661</c:v>
                </c:pt>
                <c:pt idx="29">
                  <c:v>5.0204813536081137</c:v>
                </c:pt>
                <c:pt idx="30">
                  <c:v>5.3346353001330407</c:v>
                </c:pt>
                <c:pt idx="31">
                  <c:v>5.5908127034113067</c:v>
                </c:pt>
                <c:pt idx="32">
                  <c:v>5.637435453626618</c:v>
                </c:pt>
                <c:pt idx="33">
                  <c:v>6.6332660683010358</c:v>
                </c:pt>
                <c:pt idx="34">
                  <c:v>7.4217669546502538</c:v>
                </c:pt>
                <c:pt idx="35">
                  <c:v>8.5941408199107965</c:v>
                </c:pt>
                <c:pt idx="36">
                  <c:v>10.203627668478827</c:v>
                </c:pt>
                <c:pt idx="37">
                  <c:v>12.528622862841754</c:v>
                </c:pt>
                <c:pt idx="38">
                  <c:v>15.606158664137364</c:v>
                </c:pt>
                <c:pt idx="39">
                  <c:v>18.746150670658135</c:v>
                </c:pt>
                <c:pt idx="40">
                  <c:v>23.312290677081954</c:v>
                </c:pt>
                <c:pt idx="41">
                  <c:v>28.932215214053176</c:v>
                </c:pt>
                <c:pt idx="42">
                  <c:v>41.373905782699296</c:v>
                </c:pt>
                <c:pt idx="43">
                  <c:v>-142.25047649265741</c:v>
                </c:pt>
                <c:pt idx="44">
                  <c:v>-116.5066977919806</c:v>
                </c:pt>
                <c:pt idx="45">
                  <c:v>-139.12020271012599</c:v>
                </c:pt>
                <c:pt idx="46">
                  <c:v>-66.682248564964993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9254784"/>
        <c:axId val="139260672"/>
      </c:scatterChart>
      <c:valAx>
        <c:axId val="139250688"/>
        <c:scaling>
          <c:orientation val="minMax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Probe Location</a:t>
                </a:r>
              </a:p>
            </c:rich>
          </c:tx>
          <c:layout/>
          <c:overlay val="0"/>
        </c:title>
        <c:numFmt formatCode="General" sourceLinked="1"/>
        <c:majorTickMark val="cross"/>
        <c:minorTickMark val="in"/>
        <c:tickLblPos val="nextTo"/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139252864"/>
        <c:crosses val="autoZero"/>
        <c:crossBetween val="midCat"/>
      </c:valAx>
      <c:valAx>
        <c:axId val="139252864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 sz="1000" b="1" i="0" u="none" strike="noStrike" baseline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</a:defRPr>
                </a:pPr>
                <a:r>
                  <a:rPr lang="en-US"/>
                  <a:t>Field Gauss</a:t>
                </a:r>
              </a:p>
            </c:rich>
          </c:tx>
          <c:layout/>
          <c:overlay val="0"/>
        </c:title>
        <c:numFmt formatCode="#,##0" sourceLinked="0"/>
        <c:majorTickMark val="cross"/>
        <c:minorTickMark val="in"/>
        <c:tickLblPos val="nextTo"/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139250688"/>
        <c:crosses val="autoZero"/>
        <c:crossBetween val="midCat"/>
      </c:valAx>
      <c:valAx>
        <c:axId val="13925478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39260672"/>
        <c:crosses val="autoZero"/>
        <c:crossBetween val="midCat"/>
      </c:valAx>
      <c:valAx>
        <c:axId val="139260672"/>
        <c:scaling>
          <c:orientation val="minMax"/>
        </c:scaling>
        <c:delete val="0"/>
        <c:axPos val="r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Gauss &amp; Error</a:t>
                </a:r>
              </a:p>
            </c:rich>
          </c:tx>
          <c:layout/>
          <c:overlay val="0"/>
        </c:title>
        <c:numFmt formatCode="#,##0.0" sourceLinked="0"/>
        <c:majorTickMark val="out"/>
        <c:minorTickMark val="none"/>
        <c:tickLblPos val="nextTo"/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139254784"/>
        <c:crosses val="max"/>
        <c:crossBetween val="midCat"/>
      </c:valAx>
    </c:plotArea>
    <c:plotVisOnly val="1"/>
    <c:dispBlanksAs val="gap"/>
    <c:showDLblsOverMax val="0"/>
  </c:chart>
  <c:txPr>
    <a:bodyPr/>
    <a:lstStyle/>
    <a:p>
      <a:pPr>
        <a:defRPr sz="1000" b="0" i="0" u="none" strike="noStrike" baseline="0">
          <a:solidFill>
            <a:srgbClr val="000000"/>
          </a:solidFill>
          <a:latin typeface="Calibri"/>
          <a:ea typeface="Calibri"/>
          <a:cs typeface="Calibri"/>
        </a:defRPr>
      </a:pPr>
      <a:endParaRPr lang="en-US"/>
    </a:p>
  </c:txPr>
  <c:externalData r:id="rId1">
    <c:autoUpdate val="0"/>
  </c:externalData>
  <c:userShapes r:id="rId2"/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800" b="1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r>
              <a:rPr lang="en-US"/>
              <a:t>Row #1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5"/>
          <c:order val="1"/>
          <c:tx>
            <c:v>Measured Minus</c:v>
          </c:tx>
          <c:spPr>
            <a:ln w="28575">
              <a:noFill/>
            </a:ln>
          </c:spPr>
          <c:xVal>
            <c:numRef>
              <c:f>'Row 1 Diff'!$A$3:$A$49</c:f>
              <c:numCache>
                <c:formatCode>General</c:formatCode>
                <c:ptCount val="4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</c:numCache>
            </c:numRef>
          </c:xVal>
          <c:yVal>
            <c:numRef>
              <c:f>'Row 1 Diff'!$E$3:$E$49</c:f>
              <c:numCache>
                <c:formatCode>0.0</c:formatCode>
                <c:ptCount val="47"/>
                <c:pt idx="0">
                  <c:v>-360.98999999999995</c:v>
                </c:pt>
                <c:pt idx="1">
                  <c:v>-410.88</c:v>
                </c:pt>
                <c:pt idx="2">
                  <c:v>-459.61</c:v>
                </c:pt>
                <c:pt idx="3">
                  <c:v>-499.13</c:v>
                </c:pt>
                <c:pt idx="4">
                  <c:v>-519.34</c:v>
                </c:pt>
                <c:pt idx="5">
                  <c:v>-502</c:v>
                </c:pt>
                <c:pt idx="6">
                  <c:v>-425.85</c:v>
                </c:pt>
                <c:pt idx="7">
                  <c:v>-274.81</c:v>
                </c:pt>
                <c:pt idx="8">
                  <c:v>-44.31</c:v>
                </c:pt>
                <c:pt idx="9">
                  <c:v>246.7</c:v>
                </c:pt>
                <c:pt idx="10">
                  <c:v>557.33000000000004</c:v>
                </c:pt>
                <c:pt idx="11">
                  <c:v>842.17</c:v>
                </c:pt>
                <c:pt idx="12">
                  <c:v>1061.8799999999999</c:v>
                </c:pt>
                <c:pt idx="13">
                  <c:v>1206.8399999999999</c:v>
                </c:pt>
                <c:pt idx="14">
                  <c:v>1270.6100000000001</c:v>
                </c:pt>
                <c:pt idx="15">
                  <c:v>1275.6000000000001</c:v>
                </c:pt>
                <c:pt idx="16">
                  <c:v>1238.33</c:v>
                </c:pt>
                <c:pt idx="17">
                  <c:v>1180.73</c:v>
                </c:pt>
                <c:pt idx="18">
                  <c:v>1116.19</c:v>
                </c:pt>
                <c:pt idx="25">
                  <c:v>853.45</c:v>
                </c:pt>
                <c:pt idx="26">
                  <c:v>852.51</c:v>
                </c:pt>
                <c:pt idx="27">
                  <c:v>855.75</c:v>
                </c:pt>
                <c:pt idx="28">
                  <c:v>864.68999999999994</c:v>
                </c:pt>
                <c:pt idx="29">
                  <c:v>880.14</c:v>
                </c:pt>
                <c:pt idx="30">
                  <c:v>901.63</c:v>
                </c:pt>
                <c:pt idx="31">
                  <c:v>929.34</c:v>
                </c:pt>
                <c:pt idx="32">
                  <c:v>961.31999999999994</c:v>
                </c:pt>
                <c:pt idx="33">
                  <c:v>993.31000000000006</c:v>
                </c:pt>
                <c:pt idx="34">
                  <c:v>1023.22</c:v>
                </c:pt>
                <c:pt idx="35">
                  <c:v>1042.8999999999999</c:v>
                </c:pt>
                <c:pt idx="36">
                  <c:v>1040.3400000000001</c:v>
                </c:pt>
                <c:pt idx="37">
                  <c:v>1008.32</c:v>
                </c:pt>
                <c:pt idx="38">
                  <c:v>940.94999999999993</c:v>
                </c:pt>
                <c:pt idx="39">
                  <c:v>829.96</c:v>
                </c:pt>
                <c:pt idx="40">
                  <c:v>686.4</c:v>
                </c:pt>
                <c:pt idx="41">
                  <c:v>521.27</c:v>
                </c:pt>
                <c:pt idx="42">
                  <c:v>349.51</c:v>
                </c:pt>
                <c:pt idx="43">
                  <c:v>190.54</c:v>
                </c:pt>
                <c:pt idx="44">
                  <c:v>56.61</c:v>
                </c:pt>
                <c:pt idx="45">
                  <c:v>-45.39</c:v>
                </c:pt>
                <c:pt idx="46">
                  <c:v>-114.45</c:v>
                </c:pt>
              </c:numCache>
            </c:numRef>
          </c:yVal>
          <c:smooth val="0"/>
        </c:ser>
        <c:ser>
          <c:idx val="1"/>
          <c:order val="0"/>
          <c:tx>
            <c:v>Measured Plus</c:v>
          </c:tx>
          <c:spPr>
            <a:ln w="28575">
              <a:noFill/>
            </a:ln>
          </c:spPr>
          <c:marker>
            <c:symbol val="diamond"/>
            <c:size val="5"/>
            <c:spPr>
              <a:solidFill>
                <a:srgbClr val="FF0000"/>
              </a:solidFill>
            </c:spPr>
          </c:marker>
          <c:xVal>
            <c:numRef>
              <c:f>'[HB-3500A-Pos-Strayfield-rotated-Yplus.xlsx]Row 1 Diff'!$A$3:$A$49</c:f>
              <c:numCache>
                <c:formatCode>General</c:formatCode>
                <c:ptCount val="4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</c:numCache>
            </c:numRef>
          </c:xVal>
          <c:yVal>
            <c:numRef>
              <c:f>'[HB-3500A-Pos-Strayfield-rotated-Yplus.xlsx]Row 1 Diff'!$E$3:$E$49</c:f>
              <c:numCache>
                <c:formatCode>0.0</c:formatCode>
                <c:ptCount val="47"/>
                <c:pt idx="0">
                  <c:v>-361.01</c:v>
                </c:pt>
                <c:pt idx="1">
                  <c:v>-399.84999999999997</c:v>
                </c:pt>
                <c:pt idx="2">
                  <c:v>-455.15</c:v>
                </c:pt>
                <c:pt idx="3">
                  <c:v>-475.31</c:v>
                </c:pt>
                <c:pt idx="4">
                  <c:v>-514.56999999999994</c:v>
                </c:pt>
                <c:pt idx="5">
                  <c:v>-514.56000000000006</c:v>
                </c:pt>
                <c:pt idx="6">
                  <c:v>-498.90000000000003</c:v>
                </c:pt>
                <c:pt idx="7">
                  <c:v>-275.72000000000003</c:v>
                </c:pt>
                <c:pt idx="8">
                  <c:v>-51.37</c:v>
                </c:pt>
                <c:pt idx="10">
                  <c:v>555.36</c:v>
                </c:pt>
                <c:pt idx="11">
                  <c:v>841.87</c:v>
                </c:pt>
                <c:pt idx="12">
                  <c:v>1065.6699999999998</c:v>
                </c:pt>
                <c:pt idx="13">
                  <c:v>1205.1499999999999</c:v>
                </c:pt>
                <c:pt idx="14">
                  <c:v>1267.9100000000001</c:v>
                </c:pt>
                <c:pt idx="15">
                  <c:v>1260.6599999999999</c:v>
                </c:pt>
                <c:pt idx="16">
                  <c:v>1222.1100000000001</c:v>
                </c:pt>
                <c:pt idx="17">
                  <c:v>1176.43</c:v>
                </c:pt>
                <c:pt idx="18">
                  <c:v>1114.02</c:v>
                </c:pt>
                <c:pt idx="25">
                  <c:v>861.46999999999991</c:v>
                </c:pt>
                <c:pt idx="26">
                  <c:v>857.19</c:v>
                </c:pt>
                <c:pt idx="27">
                  <c:v>858.40000000000009</c:v>
                </c:pt>
                <c:pt idx="28">
                  <c:v>864.53</c:v>
                </c:pt>
                <c:pt idx="29">
                  <c:v>877.66</c:v>
                </c:pt>
                <c:pt idx="30">
                  <c:v>900.53000000000009</c:v>
                </c:pt>
                <c:pt idx="31">
                  <c:v>928.2700000000001</c:v>
                </c:pt>
                <c:pt idx="32">
                  <c:v>959.24</c:v>
                </c:pt>
                <c:pt idx="33">
                  <c:v>995.07999999999993</c:v>
                </c:pt>
                <c:pt idx="34">
                  <c:v>1020.0100000000001</c:v>
                </c:pt>
                <c:pt idx="35">
                  <c:v>1037.1099999999999</c:v>
                </c:pt>
                <c:pt idx="36">
                  <c:v>1032.6299999999999</c:v>
                </c:pt>
                <c:pt idx="37">
                  <c:v>999.03</c:v>
                </c:pt>
                <c:pt idx="38">
                  <c:v>930.69</c:v>
                </c:pt>
                <c:pt idx="39">
                  <c:v>815.63</c:v>
                </c:pt>
                <c:pt idx="40">
                  <c:v>673.43</c:v>
                </c:pt>
                <c:pt idx="41">
                  <c:v>500.2</c:v>
                </c:pt>
                <c:pt idx="42">
                  <c:v>342.72</c:v>
                </c:pt>
                <c:pt idx="43">
                  <c:v>187.48000000000002</c:v>
                </c:pt>
                <c:pt idx="44">
                  <c:v>59.42</c:v>
                </c:pt>
                <c:pt idx="45">
                  <c:v>-36.14</c:v>
                </c:pt>
                <c:pt idx="46">
                  <c:v>-105.36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8748544"/>
        <c:axId val="128758912"/>
      </c:scatterChart>
      <c:scatterChart>
        <c:scatterStyle val="lineMarker"/>
        <c:varyColors val="0"/>
        <c:ser>
          <c:idx val="0"/>
          <c:order val="2"/>
          <c:tx>
            <c:v>Diff +Y - -Y</c:v>
          </c:tx>
          <c:spPr>
            <a:ln w="28575">
              <a:noFill/>
            </a:ln>
          </c:spPr>
          <c:xVal>
            <c:numRef>
              <c:f>'Row 1 Diff'!$A$3:$A$49</c:f>
              <c:numCache>
                <c:formatCode>General</c:formatCode>
                <c:ptCount val="4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</c:numCache>
            </c:numRef>
          </c:xVal>
          <c:yVal>
            <c:numRef>
              <c:f>'Row 1 Diff'!$J$3:$J$49</c:f>
              <c:numCache>
                <c:formatCode>0.0</c:formatCode>
                <c:ptCount val="47"/>
                <c:pt idx="0">
                  <c:v>-2.0000000000038654E-2</c:v>
                </c:pt>
                <c:pt idx="1">
                  <c:v>11.03000000000003</c:v>
                </c:pt>
                <c:pt idx="2">
                  <c:v>4.4600000000000364</c:v>
                </c:pt>
                <c:pt idx="3">
                  <c:v>23.819999999999993</c:v>
                </c:pt>
                <c:pt idx="4">
                  <c:v>4.7700000000000955</c:v>
                </c:pt>
                <c:pt idx="5">
                  <c:v>-12.560000000000059</c:v>
                </c:pt>
                <c:pt idx="6">
                  <c:v>-73.050000000000011</c:v>
                </c:pt>
                <c:pt idx="7">
                  <c:v>-0.91000000000002501</c:v>
                </c:pt>
                <c:pt idx="8">
                  <c:v>-7.0599999999999952</c:v>
                </c:pt>
                <c:pt idx="10">
                  <c:v>-1.9700000000000273</c:v>
                </c:pt>
                <c:pt idx="11">
                  <c:v>-0.29999999999995453</c:v>
                </c:pt>
                <c:pt idx="12">
                  <c:v>3.7899999999999636</c:v>
                </c:pt>
                <c:pt idx="13">
                  <c:v>-1.6900000000000546</c:v>
                </c:pt>
                <c:pt idx="14">
                  <c:v>-2.7000000000000455</c:v>
                </c:pt>
                <c:pt idx="15">
                  <c:v>-14.940000000000282</c:v>
                </c:pt>
                <c:pt idx="16">
                  <c:v>-16.2199999999998</c:v>
                </c:pt>
                <c:pt idx="17">
                  <c:v>-4.2999999999999545</c:v>
                </c:pt>
                <c:pt idx="18">
                  <c:v>-2.1700000000000728</c:v>
                </c:pt>
                <c:pt idx="25">
                  <c:v>8.0199999999998681</c:v>
                </c:pt>
                <c:pt idx="26">
                  <c:v>4.6800000000000637</c:v>
                </c:pt>
                <c:pt idx="27">
                  <c:v>2.6500000000000909</c:v>
                </c:pt>
                <c:pt idx="28">
                  <c:v>-0.15999999999996817</c:v>
                </c:pt>
                <c:pt idx="29">
                  <c:v>-2.4800000000000182</c:v>
                </c:pt>
                <c:pt idx="30">
                  <c:v>-1.0999999999999091</c:v>
                </c:pt>
                <c:pt idx="31">
                  <c:v>-1.0699999999999363</c:v>
                </c:pt>
                <c:pt idx="32">
                  <c:v>-2.0799999999999272</c:v>
                </c:pt>
                <c:pt idx="33">
                  <c:v>1.7699999999998681</c:v>
                </c:pt>
                <c:pt idx="34">
                  <c:v>-3.2099999999999227</c:v>
                </c:pt>
                <c:pt idx="35">
                  <c:v>-5.7899999999999636</c:v>
                </c:pt>
                <c:pt idx="36">
                  <c:v>-7.7100000000002638</c:v>
                </c:pt>
                <c:pt idx="37">
                  <c:v>-9.2900000000000773</c:v>
                </c:pt>
                <c:pt idx="38">
                  <c:v>-10.259999999999877</c:v>
                </c:pt>
                <c:pt idx="39">
                  <c:v>-14.330000000000041</c:v>
                </c:pt>
                <c:pt idx="40">
                  <c:v>-12.970000000000027</c:v>
                </c:pt>
                <c:pt idx="41">
                  <c:v>-21.069999999999993</c:v>
                </c:pt>
                <c:pt idx="42">
                  <c:v>-6.7899999999999636</c:v>
                </c:pt>
                <c:pt idx="43">
                  <c:v>-3.0599999999999739</c:v>
                </c:pt>
                <c:pt idx="44">
                  <c:v>2.8100000000000023</c:v>
                </c:pt>
                <c:pt idx="45">
                  <c:v>9.25</c:v>
                </c:pt>
                <c:pt idx="46">
                  <c:v>9.0900000000000034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8767104"/>
        <c:axId val="128760832"/>
      </c:scatterChart>
      <c:valAx>
        <c:axId val="128748544"/>
        <c:scaling>
          <c:orientation val="minMax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Probe Location</a:t>
                </a:r>
              </a:p>
            </c:rich>
          </c:tx>
          <c:layout/>
          <c:overlay val="0"/>
        </c:title>
        <c:numFmt formatCode="General" sourceLinked="1"/>
        <c:majorTickMark val="cross"/>
        <c:minorTickMark val="in"/>
        <c:tickLblPos val="nextTo"/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128758912"/>
        <c:crosses val="autoZero"/>
        <c:crossBetween val="midCat"/>
      </c:valAx>
      <c:valAx>
        <c:axId val="128758912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 sz="1000" b="1" i="0" u="none" strike="noStrike" baseline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</a:defRPr>
                </a:pPr>
                <a:r>
                  <a:rPr lang="en-US"/>
                  <a:t>Field Gauss</a:t>
                </a:r>
              </a:p>
            </c:rich>
          </c:tx>
          <c:layout/>
          <c:overlay val="0"/>
        </c:title>
        <c:numFmt formatCode="#,##0" sourceLinked="0"/>
        <c:majorTickMark val="cross"/>
        <c:minorTickMark val="in"/>
        <c:tickLblPos val="nextTo"/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128748544"/>
        <c:crosses val="autoZero"/>
        <c:crossBetween val="midCat"/>
      </c:valAx>
      <c:valAx>
        <c:axId val="128760832"/>
        <c:scaling>
          <c:orientation val="minMax"/>
        </c:scaling>
        <c:delete val="0"/>
        <c:axPos val="r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Diff [G]</a:t>
                </a:r>
              </a:p>
            </c:rich>
          </c:tx>
          <c:layout/>
          <c:overlay val="0"/>
        </c:title>
        <c:numFmt formatCode="0.0" sourceLinked="1"/>
        <c:majorTickMark val="out"/>
        <c:minorTickMark val="none"/>
        <c:tickLblPos val="nextTo"/>
        <c:crossAx val="128767104"/>
        <c:crosses val="max"/>
        <c:crossBetween val="midCat"/>
      </c:valAx>
      <c:valAx>
        <c:axId val="12876710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28760832"/>
        <c:crosses val="autoZero"/>
        <c:crossBetween val="midCat"/>
      </c:valAx>
    </c:plotArea>
    <c:legend>
      <c:legendPos val="r"/>
      <c:layout/>
      <c:overlay val="0"/>
      <c:spPr>
        <a:solidFill>
          <a:schemeClr val="bg1"/>
        </a:solidFill>
        <a:ln>
          <a:solidFill>
            <a:schemeClr val="tx1"/>
          </a:solidFill>
        </a:ln>
      </c:spPr>
      <c:txPr>
        <a:bodyPr/>
        <a:lstStyle/>
        <a:p>
          <a:pPr>
            <a:defRPr sz="775" b="0" i="0" u="none" strike="noStrike" baseline="0">
              <a:solidFill>
                <a:srgbClr val="000000"/>
              </a:solidFill>
              <a:latin typeface="Calibri"/>
              <a:ea typeface="Calibri"/>
              <a:cs typeface="Calibri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000" b="0" i="0" u="none" strike="noStrike" baseline="0">
          <a:solidFill>
            <a:srgbClr val="000000"/>
          </a:solidFill>
          <a:latin typeface="Calibri"/>
          <a:ea typeface="Calibri"/>
          <a:cs typeface="Calibri"/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HB 1200A Pos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6.4134185721986287E-2"/>
          <c:y val="8.7252584873236103E-2"/>
          <c:w val="0.76833416456340276"/>
          <c:h val="0.81682892282321629"/>
        </c:manualLayout>
      </c:layout>
      <c:scatterChart>
        <c:scatterStyle val="lineMarker"/>
        <c:varyColors val="0"/>
        <c:ser>
          <c:idx val="0"/>
          <c:order val="0"/>
          <c:tx>
            <c:strRef>
              <c:f>'HB-1200A-central'!$E$1</c:f>
              <c:strCache>
                <c:ptCount val="1"/>
                <c:pt idx="0">
                  <c:v>1200A</c:v>
                </c:pt>
              </c:strCache>
            </c:strRef>
          </c:tx>
          <c:spPr>
            <a:ln w="25400">
              <a:noFill/>
            </a:ln>
          </c:spPr>
          <c:marker>
            <c:symbol val="diamond"/>
            <c:size val="4"/>
          </c:marker>
          <c:xVal>
            <c:numRef>
              <c:f>'HB-1200A-central'!$D$4:$D$61</c:f>
              <c:numCache>
                <c:formatCode>General</c:formatCode>
                <c:ptCount val="5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</c:numCache>
            </c:numRef>
          </c:xVal>
          <c:yVal>
            <c:numRef>
              <c:f>'HB-1200A-central'!$E$4:$E$61</c:f>
              <c:numCache>
                <c:formatCode>General</c:formatCode>
                <c:ptCount val="58"/>
                <c:pt idx="0" formatCode="0.000">
                  <c:v>0.24439</c:v>
                </c:pt>
                <c:pt idx="1">
                  <c:v>0.31358000000000003</c:v>
                </c:pt>
                <c:pt idx="2" formatCode="0.000">
                  <c:v>0.38999</c:v>
                </c:pt>
                <c:pt idx="3">
                  <c:v>0.51378000000000001</c:v>
                </c:pt>
                <c:pt idx="4" formatCode="0.000">
                  <c:v>0.66102000000000005</c:v>
                </c:pt>
                <c:pt idx="5">
                  <c:v>0.8639</c:v>
                </c:pt>
                <c:pt idx="6" formatCode="0.000">
                  <c:v>1.12479</c:v>
                </c:pt>
                <c:pt idx="7">
                  <c:v>1.5112399999999999</c:v>
                </c:pt>
                <c:pt idx="8">
                  <c:v>1.9450400000000001</c:v>
                </c:pt>
                <c:pt idx="9" formatCode="0.000">
                  <c:v>0</c:v>
                </c:pt>
                <c:pt idx="10">
                  <c:v>3.1412100000000001</c:v>
                </c:pt>
                <c:pt idx="11">
                  <c:v>3.8495900000000001</c:v>
                </c:pt>
                <c:pt idx="12">
                  <c:v>4.5525700000000002</c:v>
                </c:pt>
                <c:pt idx="13">
                  <c:v>5.31752</c:v>
                </c:pt>
                <c:pt idx="14" formatCode="0.000">
                  <c:v>6.0198799999999997</c:v>
                </c:pt>
                <c:pt idx="15">
                  <c:v>6.5904400000000001</c:v>
                </c:pt>
                <c:pt idx="16">
                  <c:v>7.09694</c:v>
                </c:pt>
                <c:pt idx="17">
                  <c:v>7.4332500000000001</c:v>
                </c:pt>
                <c:pt idx="18">
                  <c:v>7.6813799999999999</c:v>
                </c:pt>
                <c:pt idx="19" formatCode="0.000">
                  <c:v>7.8410799999999998</c:v>
                </c:pt>
                <c:pt idx="20" formatCode="0.000">
                  <c:v>7.9425699999999999</c:v>
                </c:pt>
                <c:pt idx="21">
                  <c:v>8.0036699999999996</c:v>
                </c:pt>
                <c:pt idx="22" formatCode="0.000">
                  <c:v>8.04359</c:v>
                </c:pt>
                <c:pt idx="23">
                  <c:v>8.0659700000000001</c:v>
                </c:pt>
                <c:pt idx="24" formatCode="0.000">
                  <c:v>8.0740999999999996</c:v>
                </c:pt>
                <c:pt idx="25">
                  <c:v>8.0787099999999992</c:v>
                </c:pt>
                <c:pt idx="26" formatCode="0.000">
                  <c:v>8.0790000000000006</c:v>
                </c:pt>
                <c:pt idx="27">
                  <c:v>8.0755400000000002</c:v>
                </c:pt>
                <c:pt idx="28">
                  <c:v>8.0695999999999994</c:v>
                </c:pt>
                <c:pt idx="29" formatCode="0.000">
                  <c:v>8.0574999999999992</c:v>
                </c:pt>
                <c:pt idx="30">
                  <c:v>8.0404800000000005</c:v>
                </c:pt>
                <c:pt idx="31">
                  <c:v>8.0144900000000003</c:v>
                </c:pt>
                <c:pt idx="32">
                  <c:v>7.9725700000000002</c:v>
                </c:pt>
                <c:pt idx="33" formatCode="0.000">
                  <c:v>7.9057300000000001</c:v>
                </c:pt>
                <c:pt idx="34">
                  <c:v>7.8079299999999998</c:v>
                </c:pt>
                <c:pt idx="35">
                  <c:v>7.6530199999999997</c:v>
                </c:pt>
                <c:pt idx="36">
                  <c:v>7.4171199999999997</c:v>
                </c:pt>
                <c:pt idx="37" formatCode="0.000">
                  <c:v>7.0902099999999999</c:v>
                </c:pt>
                <c:pt idx="38">
                  <c:v>6.6364900000000002</c:v>
                </c:pt>
                <c:pt idx="39">
                  <c:v>6.1044700000000001</c:v>
                </c:pt>
                <c:pt idx="40">
                  <c:v>5.4577900000000001</c:v>
                </c:pt>
                <c:pt idx="41" formatCode="0.000">
                  <c:v>4.7656000000000001</c:v>
                </c:pt>
                <c:pt idx="42">
                  <c:v>4.0727700000000002</c:v>
                </c:pt>
                <c:pt idx="43">
                  <c:v>3.4241999999999999</c:v>
                </c:pt>
                <c:pt idx="44">
                  <c:v>2.8008899999999999</c:v>
                </c:pt>
                <c:pt idx="45" formatCode="0.000">
                  <c:v>2.2534399999999999</c:v>
                </c:pt>
                <c:pt idx="46">
                  <c:v>1.78756</c:v>
                </c:pt>
                <c:pt idx="47">
                  <c:v>1.40255</c:v>
                </c:pt>
                <c:pt idx="48">
                  <c:v>1.09175</c:v>
                </c:pt>
                <c:pt idx="49">
                  <c:v>0.85311999999999999</c:v>
                </c:pt>
                <c:pt idx="50" formatCode="0.000">
                  <c:v>0.66785000000000005</c:v>
                </c:pt>
                <c:pt idx="51">
                  <c:v>0.51975000000000005</c:v>
                </c:pt>
                <c:pt idx="52" formatCode="0.000">
                  <c:v>0.41063</c:v>
                </c:pt>
                <c:pt idx="53">
                  <c:v>0.32290999999999997</c:v>
                </c:pt>
                <c:pt idx="54" formatCode="0.000">
                  <c:v>0.2591</c:v>
                </c:pt>
                <c:pt idx="55">
                  <c:v>0.20843</c:v>
                </c:pt>
                <c:pt idx="56" formatCode="0.000">
                  <c:v>0.16546</c:v>
                </c:pt>
                <c:pt idx="57">
                  <c:v>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3200640"/>
        <c:axId val="123202560"/>
      </c:scatterChart>
      <c:scatterChart>
        <c:scatterStyle val="smoothMarker"/>
        <c:varyColors val="0"/>
        <c:ser>
          <c:idx val="1"/>
          <c:order val="1"/>
          <c:tx>
            <c:v>Tosca</c:v>
          </c:tx>
          <c:spPr>
            <a:ln w="12700"/>
          </c:spPr>
          <c:marker>
            <c:symbol val="x"/>
            <c:size val="3"/>
          </c:marker>
          <c:xVal>
            <c:numRef>
              <c:f>'HB-1200A-central'!$D$4:$D$63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xVal>
          <c:yVal>
            <c:numRef>
              <c:f>'HB-1200A-central'!$F$4:$F$62</c:f>
              <c:numCache>
                <c:formatCode>General</c:formatCode>
                <c:ptCount val="59"/>
                <c:pt idx="0">
                  <c:v>0.238424236900035</c:v>
                </c:pt>
                <c:pt idx="1">
                  <c:v>0.30220023131968099</c:v>
                </c:pt>
                <c:pt idx="2">
                  <c:v>0.386321798935924</c:v>
                </c:pt>
                <c:pt idx="3">
                  <c:v>0.497374303672659</c:v>
                </c:pt>
                <c:pt idx="4">
                  <c:v>0.64474888202474701</c:v>
                </c:pt>
                <c:pt idx="5">
                  <c:v>0.84031294721884298</c:v>
                </c:pt>
                <c:pt idx="6">
                  <c:v>1.09789632468779</c:v>
                </c:pt>
                <c:pt idx="7">
                  <c:v>1.4361165562885301</c:v>
                </c:pt>
                <c:pt idx="8">
                  <c:v>1.86624689282584</c:v>
                </c:pt>
                <c:pt idx="9">
                  <c:v>2.4010194445246102</c:v>
                </c:pt>
                <c:pt idx="10">
                  <c:v>3.0343594943476502</c:v>
                </c:pt>
                <c:pt idx="11">
                  <c:v>3.7478718004232401</c:v>
                </c:pt>
                <c:pt idx="12">
                  <c:v>4.5029439675369405</c:v>
                </c:pt>
                <c:pt idx="13">
                  <c:v>5.2522499451555404</c:v>
                </c:pt>
                <c:pt idx="14">
                  <c:v>5.9483699301755992</c:v>
                </c:pt>
                <c:pt idx="15">
                  <c:v>6.5486333950916498</c:v>
                </c:pt>
                <c:pt idx="16">
                  <c:v>7.0277924033746304</c:v>
                </c:pt>
                <c:pt idx="17">
                  <c:v>7.3813435565335306</c:v>
                </c:pt>
                <c:pt idx="18">
                  <c:v>7.6235143102482699</c:v>
                </c:pt>
                <c:pt idx="19">
                  <c:v>7.78273296694036</c:v>
                </c:pt>
                <c:pt idx="20">
                  <c:v>7.8826248870535798</c:v>
                </c:pt>
                <c:pt idx="21">
                  <c:v>7.9418617715278597</c:v>
                </c:pt>
                <c:pt idx="22">
                  <c:v>7.9771769782233397</c:v>
                </c:pt>
                <c:pt idx="23">
                  <c:v>7.9969403934722303</c:v>
                </c:pt>
                <c:pt idx="24">
                  <c:v>8.0068965010944098</c:v>
                </c:pt>
                <c:pt idx="25">
                  <c:v>8.0105808490967494</c:v>
                </c:pt>
                <c:pt idx="26">
                  <c:v>8.00974028962567</c:v>
                </c:pt>
                <c:pt idx="27">
                  <c:v>8.0068757111829605</c:v>
                </c:pt>
                <c:pt idx="28">
                  <c:v>7.9986252294079208</c:v>
                </c:pt>
                <c:pt idx="29">
                  <c:v>7.9868444429499208</c:v>
                </c:pt>
                <c:pt idx="30">
                  <c:v>7.9692224521676698</c:v>
                </c:pt>
                <c:pt idx="31">
                  <c:v>7.94197388843269</c:v>
                </c:pt>
                <c:pt idx="32">
                  <c:v>7.9009329896219498</c:v>
                </c:pt>
                <c:pt idx="33">
                  <c:v>7.8362437301386496</c:v>
                </c:pt>
                <c:pt idx="34">
                  <c:v>7.7366218171332406</c:v>
                </c:pt>
                <c:pt idx="35">
                  <c:v>7.58313166786112</c:v>
                </c:pt>
                <c:pt idx="36">
                  <c:v>7.3523594933344603</c:v>
                </c:pt>
                <c:pt idx="37">
                  <c:v>7.02072052295944</c:v>
                </c:pt>
                <c:pt idx="38">
                  <c:v>6.5747132417817404</c:v>
                </c:pt>
                <c:pt idx="39">
                  <c:v>6.0171354118583507</c:v>
                </c:pt>
                <c:pt idx="40">
                  <c:v>5.3731623531551902</c:v>
                </c:pt>
                <c:pt idx="41">
                  <c:v>4.6794024145048594</c:v>
                </c:pt>
                <c:pt idx="42">
                  <c:v>3.9778915707403697</c:v>
                </c:pt>
                <c:pt idx="43">
                  <c:v>3.3056534285458401</c:v>
                </c:pt>
                <c:pt idx="44">
                  <c:v>2.6935835845377603</c:v>
                </c:pt>
                <c:pt idx="45">
                  <c:v>2.15839539782873</c:v>
                </c:pt>
                <c:pt idx="46">
                  <c:v>1.7057583201786999</c:v>
                </c:pt>
                <c:pt idx="47">
                  <c:v>1.3382516562072699</c:v>
                </c:pt>
                <c:pt idx="48">
                  <c:v>1.0451576527817699</c:v>
                </c:pt>
                <c:pt idx="49">
                  <c:v>0.81542207211677198</c:v>
                </c:pt>
                <c:pt idx="50">
                  <c:v>0.63730787249821508</c:v>
                </c:pt>
                <c:pt idx="51">
                  <c:v>0.49886525783544899</c:v>
                </c:pt>
                <c:pt idx="52">
                  <c:v>0.393972226458639</c:v>
                </c:pt>
                <c:pt idx="53">
                  <c:v>0.31309557334549204</c:v>
                </c:pt>
                <c:pt idx="54">
                  <c:v>0.25023286322938398</c:v>
                </c:pt>
                <c:pt idx="55">
                  <c:v>0.20172506536745499</c:v>
                </c:pt>
                <c:pt idx="56">
                  <c:v>0.16363305500372602</c:v>
                </c:pt>
                <c:pt idx="57">
                  <c:v>0.13388342698494599</c:v>
                </c:pt>
                <c:pt idx="58">
                  <c:v>0.11034944468793501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3200640"/>
        <c:axId val="123202560"/>
      </c:scatterChart>
      <c:scatterChart>
        <c:scatterStyle val="lineMarker"/>
        <c:varyColors val="0"/>
        <c:ser>
          <c:idx val="2"/>
          <c:order val="2"/>
          <c:tx>
            <c:v>Difference</c:v>
          </c:tx>
          <c:spPr>
            <a:ln w="25400">
              <a:noFill/>
            </a:ln>
          </c:spPr>
          <c:marker>
            <c:symbol val="triangle"/>
            <c:size val="3"/>
          </c:marker>
          <c:xVal>
            <c:numRef>
              <c:f>'HB-1200A-central'!$D$4:$D$63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xVal>
          <c:yVal>
            <c:numRef>
              <c:f>'HB-1200A-central'!$G$4:$G$63</c:f>
              <c:numCache>
                <c:formatCode>0.0</c:formatCode>
                <c:ptCount val="60"/>
                <c:pt idx="0">
                  <c:v>5.9657630999649935</c:v>
                </c:pt>
                <c:pt idx="1">
                  <c:v>11.379768680319035</c:v>
                </c:pt>
                <c:pt idx="2">
                  <c:v>3.6682010640760043</c:v>
                </c:pt>
                <c:pt idx="3">
                  <c:v>16.405696327341012</c:v>
                </c:pt>
                <c:pt idx="4">
                  <c:v>16.271117975253048</c:v>
                </c:pt>
                <c:pt idx="5">
                  <c:v>23.587052781157027</c:v>
                </c:pt>
                <c:pt idx="6">
                  <c:v>26.893675312209986</c:v>
                </c:pt>
                <c:pt idx="7">
                  <c:v>75.123443711469832</c:v>
                </c:pt>
                <c:pt idx="8">
                  <c:v>78.793107174160099</c:v>
                </c:pt>
                <c:pt idx="10">
                  <c:v>106.85050565234988</c:v>
                </c:pt>
                <c:pt idx="11">
                  <c:v>101.71819957675999</c:v>
                </c:pt>
                <c:pt idx="12">
                  <c:v>49.626032463059744</c:v>
                </c:pt>
                <c:pt idx="13">
                  <c:v>65.27005484445958</c:v>
                </c:pt>
                <c:pt idx="14">
                  <c:v>71.510069824400446</c:v>
                </c:pt>
                <c:pt idx="15">
                  <c:v>41.806604908350309</c:v>
                </c:pt>
                <c:pt idx="16">
                  <c:v>69.14759662536963</c:v>
                </c:pt>
                <c:pt idx="17">
                  <c:v>51.906443466469554</c:v>
                </c:pt>
                <c:pt idx="18">
                  <c:v>57.86568975173001</c:v>
                </c:pt>
                <c:pt idx="19">
                  <c:v>58.347033059639841</c:v>
                </c:pt>
                <c:pt idx="20">
                  <c:v>59.945112946420132</c:v>
                </c:pt>
                <c:pt idx="21">
                  <c:v>61.808228472139959</c:v>
                </c:pt>
                <c:pt idx="22">
                  <c:v>66.413021776660315</c:v>
                </c:pt>
                <c:pt idx="23">
                  <c:v>69.029606527769801</c:v>
                </c:pt>
                <c:pt idx="24">
                  <c:v>67.203498905589854</c:v>
                </c:pt>
                <c:pt idx="25">
                  <c:v>68.12915090324978</c:v>
                </c:pt>
                <c:pt idx="26">
                  <c:v>69.259710374330652</c:v>
                </c:pt>
                <c:pt idx="27">
                  <c:v>68.664288817039676</c:v>
                </c:pt>
                <c:pt idx="28">
                  <c:v>70.974770592078684</c:v>
                </c:pt>
                <c:pt idx="29">
                  <c:v>70.655557050078414</c:v>
                </c:pt>
                <c:pt idx="30">
                  <c:v>71.257547832330744</c:v>
                </c:pt>
                <c:pt idx="31">
                  <c:v>72.516111567310304</c:v>
                </c:pt>
                <c:pt idx="32">
                  <c:v>71.637010378050377</c:v>
                </c:pt>
                <c:pt idx="33">
                  <c:v>69.486269861350536</c:v>
                </c:pt>
                <c:pt idx="34">
                  <c:v>71.308182866759211</c:v>
                </c:pt>
                <c:pt idx="35">
                  <c:v>69.88833213887969</c:v>
                </c:pt>
                <c:pt idx="36">
                  <c:v>64.760506665539452</c:v>
                </c:pt>
                <c:pt idx="37">
                  <c:v>69.489477040559848</c:v>
                </c:pt>
                <c:pt idx="38">
                  <c:v>61.776758218259786</c:v>
                </c:pt>
                <c:pt idx="39">
                  <c:v>87.334588141649405</c:v>
                </c:pt>
                <c:pt idx="40">
                  <c:v>84.627646844809945</c:v>
                </c:pt>
                <c:pt idx="41">
                  <c:v>86.197585495140672</c:v>
                </c:pt>
                <c:pt idx="42">
                  <c:v>94.878429259630522</c:v>
                </c:pt>
                <c:pt idx="43">
                  <c:v>118.54657145415982</c:v>
                </c:pt>
                <c:pt idx="44">
                  <c:v>107.30641546223963</c:v>
                </c:pt>
                <c:pt idx="45">
                  <c:v>95.044602171269872</c:v>
                </c:pt>
                <c:pt idx="46">
                  <c:v>81.801679821300155</c:v>
                </c:pt>
                <c:pt idx="47">
                  <c:v>64.298343792730023</c:v>
                </c:pt>
                <c:pt idx="48">
                  <c:v>46.592347218230131</c:v>
                </c:pt>
                <c:pt idx="49">
                  <c:v>37.697927883228012</c:v>
                </c:pt>
                <c:pt idx="50">
                  <c:v>30.542127501784975</c:v>
                </c:pt>
                <c:pt idx="51">
                  <c:v>20.884742164551049</c:v>
                </c:pt>
                <c:pt idx="52">
                  <c:v>16.657773541360999</c:v>
                </c:pt>
                <c:pt idx="53">
                  <c:v>9.8144266545079351</c:v>
                </c:pt>
                <c:pt idx="54">
                  <c:v>8.867136770616014</c:v>
                </c:pt>
                <c:pt idx="55">
                  <c:v>6.7049346325450117</c:v>
                </c:pt>
                <c:pt idx="56">
                  <c:v>1.826944996273977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3210752"/>
        <c:axId val="123208832"/>
      </c:scatterChart>
      <c:valAx>
        <c:axId val="123200640"/>
        <c:scaling>
          <c:orientation val="minMax"/>
          <c:max val="60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Probe Location along Z axis</a:t>
                </a:r>
              </a:p>
            </c:rich>
          </c:tx>
          <c:layout/>
          <c:overlay val="0"/>
        </c:title>
        <c:numFmt formatCode="General" sourceLinked="1"/>
        <c:majorTickMark val="cross"/>
        <c:minorTickMark val="in"/>
        <c:tickLblPos val="nextTo"/>
        <c:crossAx val="123202560"/>
        <c:crosses val="autoZero"/>
        <c:crossBetween val="midCat"/>
      </c:valAx>
      <c:valAx>
        <c:axId val="123202560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Field Gauss [kG]</a:t>
                </a:r>
              </a:p>
            </c:rich>
          </c:tx>
          <c:layout/>
          <c:overlay val="0"/>
        </c:title>
        <c:numFmt formatCode="0" sourceLinked="0"/>
        <c:majorTickMark val="cross"/>
        <c:minorTickMark val="in"/>
        <c:tickLblPos val="nextTo"/>
        <c:crossAx val="123200640"/>
        <c:crosses val="autoZero"/>
        <c:crossBetween val="midCat"/>
      </c:valAx>
      <c:valAx>
        <c:axId val="123208832"/>
        <c:scaling>
          <c:orientation val="minMax"/>
        </c:scaling>
        <c:delete val="0"/>
        <c:axPos val="r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Difference [G]</a:t>
                </a:r>
              </a:p>
            </c:rich>
          </c:tx>
          <c:layout/>
          <c:overlay val="0"/>
        </c:title>
        <c:numFmt formatCode="0" sourceLinked="0"/>
        <c:majorTickMark val="cross"/>
        <c:minorTickMark val="in"/>
        <c:tickLblPos val="nextTo"/>
        <c:crossAx val="123210752"/>
        <c:crosses val="max"/>
        <c:crossBetween val="midCat"/>
      </c:valAx>
      <c:valAx>
        <c:axId val="12321075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23208832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87895025274618455"/>
          <c:y val="0.23725182905825792"/>
          <c:w val="0.11179048799455624"/>
          <c:h val="0.15222373669426817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HB 2000A Pos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6.4134185721986287E-2"/>
          <c:y val="8.7252584873236103E-2"/>
          <c:w val="0.76833416456340276"/>
          <c:h val="0.81682892282321629"/>
        </c:manualLayout>
      </c:layout>
      <c:scatterChart>
        <c:scatterStyle val="lineMarker"/>
        <c:varyColors val="0"/>
        <c:ser>
          <c:idx val="0"/>
          <c:order val="0"/>
          <c:tx>
            <c:strRef>
              <c:f>'HB-2000A-central'!$E$1</c:f>
              <c:strCache>
                <c:ptCount val="1"/>
                <c:pt idx="0">
                  <c:v>2000A</c:v>
                </c:pt>
              </c:strCache>
            </c:strRef>
          </c:tx>
          <c:spPr>
            <a:ln w="25400">
              <a:noFill/>
            </a:ln>
          </c:spPr>
          <c:marker>
            <c:symbol val="diamond"/>
            <c:size val="4"/>
          </c:marker>
          <c:xVal>
            <c:numRef>
              <c:f>'HB-2000A-central'!$D$4:$D$61</c:f>
              <c:numCache>
                <c:formatCode>General</c:formatCode>
                <c:ptCount val="5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</c:numCache>
            </c:numRef>
          </c:xVal>
          <c:yVal>
            <c:numRef>
              <c:f>'HB-2000A-central'!$E$4:$E$61</c:f>
              <c:numCache>
                <c:formatCode>0.0000</c:formatCode>
                <c:ptCount val="58"/>
                <c:pt idx="0">
                  <c:v>0.40188000000000001</c:v>
                </c:pt>
                <c:pt idx="1">
                  <c:v>0.50988999999999995</c:v>
                </c:pt>
                <c:pt idx="2">
                  <c:v>0.62265999999999999</c:v>
                </c:pt>
                <c:pt idx="3">
                  <c:v>0.85067000000000004</c:v>
                </c:pt>
                <c:pt idx="4">
                  <c:v>1.07816</c:v>
                </c:pt>
                <c:pt idx="5">
                  <c:v>1.4113899999999999</c:v>
                </c:pt>
                <c:pt idx="6">
                  <c:v>1.86998</c:v>
                </c:pt>
                <c:pt idx="7">
                  <c:v>2.4324499999999998</c:v>
                </c:pt>
                <c:pt idx="8">
                  <c:v>3.1852800000000001</c:v>
                </c:pt>
                <c:pt idx="9">
                  <c:v>0</c:v>
                </c:pt>
                <c:pt idx="10">
                  <c:v>5.1918199999999999</c:v>
                </c:pt>
                <c:pt idx="11">
                  <c:v>6.3323400000000003</c:v>
                </c:pt>
                <c:pt idx="12">
                  <c:v>7.5064399999999996</c:v>
                </c:pt>
                <c:pt idx="13">
                  <c:v>8.6552100000000003</c:v>
                </c:pt>
                <c:pt idx="14">
                  <c:v>9.8852700000000002</c:v>
                </c:pt>
                <c:pt idx="15">
                  <c:v>10.862109999999999</c:v>
                </c:pt>
                <c:pt idx="16">
                  <c:v>11.67587</c:v>
                </c:pt>
                <c:pt idx="17">
                  <c:v>12.29067</c:v>
                </c:pt>
                <c:pt idx="18">
                  <c:v>12.704800000000001</c:v>
                </c:pt>
                <c:pt idx="19">
                  <c:v>12.97274</c:v>
                </c:pt>
                <c:pt idx="20">
                  <c:v>13.154780000000001</c:v>
                </c:pt>
                <c:pt idx="21">
                  <c:v>13.274319999999999</c:v>
                </c:pt>
                <c:pt idx="22">
                  <c:v>13.34548</c:v>
                </c:pt>
                <c:pt idx="23">
                  <c:v>13.389620000000001</c:v>
                </c:pt>
                <c:pt idx="24">
                  <c:v>13.40767</c:v>
                </c:pt>
                <c:pt idx="25">
                  <c:v>13.414809999999999</c:v>
                </c:pt>
                <c:pt idx="26">
                  <c:v>13.41563</c:v>
                </c:pt>
                <c:pt idx="27">
                  <c:v>13.40957</c:v>
                </c:pt>
                <c:pt idx="28">
                  <c:v>13.39701</c:v>
                </c:pt>
                <c:pt idx="29">
                  <c:v>13.377409999999999</c:v>
                </c:pt>
                <c:pt idx="30">
                  <c:v>13.34295</c:v>
                </c:pt>
                <c:pt idx="31">
                  <c:v>13.296379999999999</c:v>
                </c:pt>
                <c:pt idx="32">
                  <c:v>13.218260000000001</c:v>
                </c:pt>
                <c:pt idx="33">
                  <c:v>13.09684</c:v>
                </c:pt>
                <c:pt idx="34">
                  <c:v>12.910690000000001</c:v>
                </c:pt>
                <c:pt idx="35">
                  <c:v>12.628130000000001</c:v>
                </c:pt>
                <c:pt idx="36">
                  <c:v>12.23258</c:v>
                </c:pt>
                <c:pt idx="37">
                  <c:v>11.66061</c:v>
                </c:pt>
                <c:pt idx="38">
                  <c:v>10.912280000000001</c:v>
                </c:pt>
                <c:pt idx="39">
                  <c:v>9.9874500000000008</c:v>
                </c:pt>
                <c:pt idx="40">
                  <c:v>8.9610199999999995</c:v>
                </c:pt>
                <c:pt idx="41">
                  <c:v>7.8074199999999996</c:v>
                </c:pt>
                <c:pt idx="42">
                  <c:v>6.66737</c:v>
                </c:pt>
                <c:pt idx="43">
                  <c:v>5.62805</c:v>
                </c:pt>
                <c:pt idx="44">
                  <c:v>4.6151299999999997</c:v>
                </c:pt>
                <c:pt idx="45">
                  <c:v>3.6987800000000002</c:v>
                </c:pt>
                <c:pt idx="46">
                  <c:v>2.9523199999999998</c:v>
                </c:pt>
                <c:pt idx="47">
                  <c:v>2.28315</c:v>
                </c:pt>
                <c:pt idx="48">
                  <c:v>1.79704</c:v>
                </c:pt>
                <c:pt idx="49">
                  <c:v>1.40225</c:v>
                </c:pt>
                <c:pt idx="50">
                  <c:v>1.08368</c:v>
                </c:pt>
                <c:pt idx="51">
                  <c:v>0.84872999999999998</c:v>
                </c:pt>
                <c:pt idx="52">
                  <c:v>0.66113999999999995</c:v>
                </c:pt>
                <c:pt idx="53">
                  <c:v>0.52883999999999998</c:v>
                </c:pt>
                <c:pt idx="54">
                  <c:v>0.42076000000000002</c:v>
                </c:pt>
                <c:pt idx="55">
                  <c:v>0.33806000000000003</c:v>
                </c:pt>
                <c:pt idx="56">
                  <c:v>0.27121000000000001</c:v>
                </c:pt>
                <c:pt idx="57">
                  <c:v>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3251328"/>
        <c:axId val="123253504"/>
      </c:scatterChart>
      <c:scatterChart>
        <c:scatterStyle val="smoothMarker"/>
        <c:varyColors val="0"/>
        <c:ser>
          <c:idx val="1"/>
          <c:order val="1"/>
          <c:tx>
            <c:v>Tosca</c:v>
          </c:tx>
          <c:spPr>
            <a:ln w="12700"/>
          </c:spPr>
          <c:marker>
            <c:symbol val="x"/>
            <c:size val="3"/>
          </c:marker>
          <c:xVal>
            <c:numRef>
              <c:f>'HB-2000A-central'!$D$4:$D$63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xVal>
          <c:yVal>
            <c:numRef>
              <c:f>'HB-2000A-central'!$F$4:$F$62</c:f>
              <c:numCache>
                <c:formatCode>0.0000</c:formatCode>
                <c:ptCount val="59"/>
                <c:pt idx="0">
                  <c:v>0.39270783037867196</c:v>
                </c:pt>
                <c:pt idx="1">
                  <c:v>0.49799830449896898</c:v>
                </c:pt>
                <c:pt idx="2">
                  <c:v>0.63691502900723296</c:v>
                </c:pt>
                <c:pt idx="3">
                  <c:v>0.82035235562864395</c:v>
                </c:pt>
                <c:pt idx="4">
                  <c:v>1.0638393206180898</c:v>
                </c:pt>
                <c:pt idx="5">
                  <c:v>1.3870035815483901</c:v>
                </c:pt>
                <c:pt idx="6">
                  <c:v>1.8126394072765299</c:v>
                </c:pt>
                <c:pt idx="7">
                  <c:v>2.37149905326587</c:v>
                </c:pt>
                <c:pt idx="8">
                  <c:v>3.0820690522333698</c:v>
                </c:pt>
                <c:pt idx="9">
                  <c:v>3.9650931749268503</c:v>
                </c:pt>
                <c:pt idx="10">
                  <c:v>5.0101510113015904</c:v>
                </c:pt>
                <c:pt idx="11">
                  <c:v>6.1864400512117497</c:v>
                </c:pt>
                <c:pt idx="12">
                  <c:v>7.4301741936097496</c:v>
                </c:pt>
                <c:pt idx="13">
                  <c:v>8.6646101518318197</c:v>
                </c:pt>
                <c:pt idx="14">
                  <c:v>9.8138592296180391</c:v>
                </c:pt>
                <c:pt idx="15">
                  <c:v>10.811101228572001</c:v>
                </c:pt>
                <c:pt idx="16">
                  <c:v>11.616495666987499</c:v>
                </c:pt>
                <c:pt idx="17">
                  <c:v>12.220649094872501</c:v>
                </c:pt>
                <c:pt idx="18">
                  <c:v>12.6423690207357</c:v>
                </c:pt>
                <c:pt idx="19">
                  <c:v>12.924779891494699</c:v>
                </c:pt>
                <c:pt idx="20">
                  <c:v>13.104895476165101</c:v>
                </c:pt>
                <c:pt idx="21">
                  <c:v>13.2134178413481</c:v>
                </c:pt>
                <c:pt idx="22">
                  <c:v>13.278814074886899</c:v>
                </c:pt>
                <c:pt idx="23">
                  <c:v>13.315961117246099</c:v>
                </c:pt>
                <c:pt idx="24">
                  <c:v>13.3351062763253</c:v>
                </c:pt>
                <c:pt idx="25">
                  <c:v>13.3426181856677</c:v>
                </c:pt>
                <c:pt idx="26">
                  <c:v>13.3416824109367</c:v>
                </c:pt>
                <c:pt idx="27">
                  <c:v>13.336575422414001</c:v>
                </c:pt>
                <c:pt idx="28">
                  <c:v>13.321620660316999</c:v>
                </c:pt>
                <c:pt idx="29">
                  <c:v>13.299695794279099</c:v>
                </c:pt>
                <c:pt idx="30">
                  <c:v>13.266506367272799</c:v>
                </c:pt>
                <c:pt idx="31">
                  <c:v>13.215162585345999</c:v>
                </c:pt>
                <c:pt idx="32">
                  <c:v>13.1375358355949</c:v>
                </c:pt>
                <c:pt idx="33">
                  <c:v>13.0163200064172</c:v>
                </c:pt>
                <c:pt idx="34">
                  <c:v>12.831766377338699</c:v>
                </c:pt>
                <c:pt idx="35">
                  <c:v>12.552489657761701</c:v>
                </c:pt>
                <c:pt idx="36">
                  <c:v>12.141737082215201</c:v>
                </c:pt>
                <c:pt idx="37">
                  <c:v>11.566423704617101</c:v>
                </c:pt>
                <c:pt idx="38">
                  <c:v>10.8097780123697</c:v>
                </c:pt>
                <c:pt idx="39">
                  <c:v>9.88070771259666</c:v>
                </c:pt>
                <c:pt idx="40">
                  <c:v>8.8192822229492602</c:v>
                </c:pt>
                <c:pt idx="41">
                  <c:v>7.6822507430481703</c:v>
                </c:pt>
                <c:pt idx="42">
                  <c:v>6.5340367911457893</c:v>
                </c:pt>
                <c:pt idx="43">
                  <c:v>5.4329598738130196</c:v>
                </c:pt>
                <c:pt idx="44">
                  <c:v>4.4291532811507608</c:v>
                </c:pt>
                <c:pt idx="45">
                  <c:v>3.5502725373929804</c:v>
                </c:pt>
                <c:pt idx="46">
                  <c:v>2.8063240821500499</c:v>
                </c:pt>
                <c:pt idx="47">
                  <c:v>2.2015862566611299</c:v>
                </c:pt>
                <c:pt idx="48">
                  <c:v>1.7191728602193501</c:v>
                </c:pt>
                <c:pt idx="49">
                  <c:v>1.3409486893154101</c:v>
                </c:pt>
                <c:pt idx="50">
                  <c:v>1.04768773315926</c:v>
                </c:pt>
                <c:pt idx="51">
                  <c:v>0.81971969066504302</c:v>
                </c:pt>
                <c:pt idx="52">
                  <c:v>0.64710264145304808</c:v>
                </c:pt>
                <c:pt idx="53">
                  <c:v>0.51400425031905606</c:v>
                </c:pt>
                <c:pt idx="54">
                  <c:v>0.41058619389898898</c:v>
                </c:pt>
                <c:pt idx="55">
                  <c:v>0.33081317906227703</c:v>
                </c:pt>
                <c:pt idx="56">
                  <c:v>0.26819258938732798</c:v>
                </c:pt>
                <c:pt idx="57">
                  <c:v>0.21930767441507801</c:v>
                </c:pt>
                <c:pt idx="58">
                  <c:v>0.180653005970424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3251328"/>
        <c:axId val="123253504"/>
      </c:scatterChart>
      <c:scatterChart>
        <c:scatterStyle val="lineMarker"/>
        <c:varyColors val="0"/>
        <c:ser>
          <c:idx val="2"/>
          <c:order val="2"/>
          <c:tx>
            <c:v>Difference</c:v>
          </c:tx>
          <c:spPr>
            <a:ln w="25400">
              <a:noFill/>
            </a:ln>
          </c:spPr>
          <c:marker>
            <c:symbol val="triangle"/>
            <c:size val="3"/>
          </c:marker>
          <c:xVal>
            <c:numRef>
              <c:f>'HB-2000A-central'!$D$4:$D$63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xVal>
          <c:yVal>
            <c:numRef>
              <c:f>'HB-2000A-central'!$G$4:$G$63</c:f>
              <c:numCache>
                <c:formatCode>0.0</c:formatCode>
                <c:ptCount val="60"/>
                <c:pt idx="0">
                  <c:v>9.1721696213280524</c:v>
                </c:pt>
                <c:pt idx="1">
                  <c:v>11.891695501030974</c:v>
                </c:pt>
                <c:pt idx="2">
                  <c:v>-14.255029007232967</c:v>
                </c:pt>
                <c:pt idx="3">
                  <c:v>30.317644371356089</c:v>
                </c:pt>
                <c:pt idx="4">
                  <c:v>14.320679381910173</c:v>
                </c:pt>
                <c:pt idx="5">
                  <c:v>24.386418451609828</c:v>
                </c:pt>
                <c:pt idx="6">
                  <c:v>57.340592723470031</c:v>
                </c:pt>
                <c:pt idx="7">
                  <c:v>60.950946734129815</c:v>
                </c:pt>
                <c:pt idx="8">
                  <c:v>103.21094776663031</c:v>
                </c:pt>
                <c:pt idx="10">
                  <c:v>181.66898869840952</c:v>
                </c:pt>
                <c:pt idx="11">
                  <c:v>145.89994878825064</c:v>
                </c:pt>
                <c:pt idx="12">
                  <c:v>76.265806390249935</c:v>
                </c:pt>
                <c:pt idx="13">
                  <c:v>-9.4001518318194144</c:v>
                </c:pt>
                <c:pt idx="14">
                  <c:v>71.410770381961086</c:v>
                </c:pt>
                <c:pt idx="15">
                  <c:v>51.008771427998312</c:v>
                </c:pt>
                <c:pt idx="16">
                  <c:v>59.374333012501168</c:v>
                </c:pt>
                <c:pt idx="17">
                  <c:v>70.020905127499589</c:v>
                </c:pt>
                <c:pt idx="18">
                  <c:v>62.430979264300746</c:v>
                </c:pt>
                <c:pt idx="19">
                  <c:v>47.960108505300525</c:v>
                </c:pt>
                <c:pt idx="20">
                  <c:v>49.884523834899497</c:v>
                </c:pt>
                <c:pt idx="21">
                  <c:v>60.902158651899185</c:v>
                </c:pt>
                <c:pt idx="22">
                  <c:v>66.66592511310121</c:v>
                </c:pt>
                <c:pt idx="23">
                  <c:v>73.658882753901977</c:v>
                </c:pt>
                <c:pt idx="24">
                  <c:v>72.563723674699432</c:v>
                </c:pt>
                <c:pt idx="25">
                  <c:v>72.191814332299487</c:v>
                </c:pt>
                <c:pt idx="26">
                  <c:v>73.947589063299901</c:v>
                </c:pt>
                <c:pt idx="27">
                  <c:v>72.99457758599992</c:v>
                </c:pt>
                <c:pt idx="28">
                  <c:v>75.389339683001211</c:v>
                </c:pt>
                <c:pt idx="29">
                  <c:v>77.714205720900154</c:v>
                </c:pt>
                <c:pt idx="30">
                  <c:v>76.44363272720156</c:v>
                </c:pt>
                <c:pt idx="31">
                  <c:v>81.217414654000564</c:v>
                </c:pt>
                <c:pt idx="32">
                  <c:v>80.724164405101106</c:v>
                </c:pt>
                <c:pt idx="33">
                  <c:v>80.519993582800709</c:v>
                </c:pt>
                <c:pt idx="34">
                  <c:v>78.923622661301707</c:v>
                </c:pt>
                <c:pt idx="35">
                  <c:v>75.640342238299851</c:v>
                </c:pt>
                <c:pt idx="36">
                  <c:v>90.842917784799582</c:v>
                </c:pt>
                <c:pt idx="37">
                  <c:v>94.186295382899132</c:v>
                </c:pt>
                <c:pt idx="38">
                  <c:v>102.50198763030127</c:v>
                </c:pt>
                <c:pt idx="39">
                  <c:v>106.7422874033408</c:v>
                </c:pt>
                <c:pt idx="40">
                  <c:v>141.73777705073931</c:v>
                </c:pt>
                <c:pt idx="41">
                  <c:v>125.16925695182923</c:v>
                </c:pt>
                <c:pt idx="42">
                  <c:v>133.33320885421074</c:v>
                </c:pt>
                <c:pt idx="43">
                  <c:v>195.0901261869804</c:v>
                </c:pt>
                <c:pt idx="44">
                  <c:v>185.97671884923895</c:v>
                </c:pt>
                <c:pt idx="45">
                  <c:v>148.50746260701976</c:v>
                </c:pt>
                <c:pt idx="46">
                  <c:v>145.99591784994993</c:v>
                </c:pt>
                <c:pt idx="47">
                  <c:v>81.563743338870069</c:v>
                </c:pt>
                <c:pt idx="48">
                  <c:v>77.86713978064985</c:v>
                </c:pt>
                <c:pt idx="49">
                  <c:v>61.301310684589879</c:v>
                </c:pt>
                <c:pt idx="50">
                  <c:v>35.992266840739973</c:v>
                </c:pt>
                <c:pt idx="51">
                  <c:v>29.010309334956965</c:v>
                </c:pt>
                <c:pt idx="52">
                  <c:v>14.037358546951872</c:v>
                </c:pt>
                <c:pt idx="53">
                  <c:v>14.835749680943922</c:v>
                </c:pt>
                <c:pt idx="54">
                  <c:v>10.17380610101104</c:v>
                </c:pt>
                <c:pt idx="55">
                  <c:v>7.2468209377229975</c:v>
                </c:pt>
                <c:pt idx="56">
                  <c:v>3.0174106126720224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3269888"/>
        <c:axId val="123255424"/>
      </c:scatterChart>
      <c:valAx>
        <c:axId val="123251328"/>
        <c:scaling>
          <c:orientation val="minMax"/>
          <c:max val="60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Probe Location along Z axis</a:t>
                </a:r>
              </a:p>
            </c:rich>
          </c:tx>
          <c:layout/>
          <c:overlay val="0"/>
        </c:title>
        <c:numFmt formatCode="General" sourceLinked="1"/>
        <c:majorTickMark val="cross"/>
        <c:minorTickMark val="in"/>
        <c:tickLblPos val="nextTo"/>
        <c:crossAx val="123253504"/>
        <c:crosses val="autoZero"/>
        <c:crossBetween val="midCat"/>
      </c:valAx>
      <c:valAx>
        <c:axId val="123253504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Field Gauss [kG]</a:t>
                </a:r>
              </a:p>
            </c:rich>
          </c:tx>
          <c:layout/>
          <c:overlay val="0"/>
        </c:title>
        <c:numFmt formatCode="0" sourceLinked="0"/>
        <c:majorTickMark val="cross"/>
        <c:minorTickMark val="in"/>
        <c:tickLblPos val="nextTo"/>
        <c:crossAx val="123251328"/>
        <c:crosses val="autoZero"/>
        <c:crossBetween val="midCat"/>
      </c:valAx>
      <c:valAx>
        <c:axId val="123255424"/>
        <c:scaling>
          <c:orientation val="minMax"/>
        </c:scaling>
        <c:delete val="0"/>
        <c:axPos val="r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Difference [G]</a:t>
                </a:r>
              </a:p>
            </c:rich>
          </c:tx>
          <c:layout/>
          <c:overlay val="0"/>
        </c:title>
        <c:numFmt formatCode="0" sourceLinked="0"/>
        <c:majorTickMark val="cross"/>
        <c:minorTickMark val="in"/>
        <c:tickLblPos val="nextTo"/>
        <c:crossAx val="123269888"/>
        <c:crosses val="max"/>
        <c:crossBetween val="midCat"/>
      </c:valAx>
      <c:valAx>
        <c:axId val="12326988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23255424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87895025274618455"/>
          <c:y val="0.23725182905825792"/>
          <c:w val="0.11179048799455624"/>
          <c:h val="0.15222373669426817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HB 3000A Pos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6.4134185721986287E-2"/>
          <c:y val="8.7252584873236103E-2"/>
          <c:w val="0.76833416456340276"/>
          <c:h val="0.81682892282321629"/>
        </c:manualLayout>
      </c:layout>
      <c:scatterChart>
        <c:scatterStyle val="lineMarker"/>
        <c:varyColors val="0"/>
        <c:ser>
          <c:idx val="0"/>
          <c:order val="0"/>
          <c:tx>
            <c:strRef>
              <c:f>'HB-3000A-central'!$E$1</c:f>
              <c:strCache>
                <c:ptCount val="1"/>
                <c:pt idx="0">
                  <c:v>3000A</c:v>
                </c:pt>
              </c:strCache>
            </c:strRef>
          </c:tx>
          <c:spPr>
            <a:ln w="25400">
              <a:noFill/>
            </a:ln>
          </c:spPr>
          <c:marker>
            <c:symbol val="diamond"/>
            <c:size val="4"/>
          </c:marker>
          <c:xVal>
            <c:numRef>
              <c:f>'HB-3000A-central'!$D$4:$D$61</c:f>
              <c:numCache>
                <c:formatCode>General</c:formatCode>
                <c:ptCount val="5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</c:numCache>
            </c:numRef>
          </c:xVal>
          <c:yVal>
            <c:numRef>
              <c:f>'HB-3000A-central'!$E$4:$E$61</c:f>
              <c:numCache>
                <c:formatCode>0.0000</c:formatCode>
                <c:ptCount val="58"/>
                <c:pt idx="0">
                  <c:v>0.57333000000000001</c:v>
                </c:pt>
                <c:pt idx="1">
                  <c:v>0.74524000000000001</c:v>
                </c:pt>
                <c:pt idx="2">
                  <c:v>0.92988000000000004</c:v>
                </c:pt>
                <c:pt idx="3">
                  <c:v>1.20238</c:v>
                </c:pt>
                <c:pt idx="4">
                  <c:v>1.55667</c:v>
                </c:pt>
                <c:pt idx="5">
                  <c:v>2.0691799999999998</c:v>
                </c:pt>
                <c:pt idx="6">
                  <c:v>2.6556700000000002</c:v>
                </c:pt>
                <c:pt idx="7">
                  <c:v>3.6031599999999999</c:v>
                </c:pt>
                <c:pt idx="8">
                  <c:v>4.6771099999999999</c:v>
                </c:pt>
                <c:pt idx="9">
                  <c:v>0</c:v>
                </c:pt>
                <c:pt idx="10">
                  <c:v>7.4974600000000002</c:v>
                </c:pt>
                <c:pt idx="11">
                  <c:v>9.0954999999999995</c:v>
                </c:pt>
                <c:pt idx="12">
                  <c:v>10.943530000000001</c:v>
                </c:pt>
                <c:pt idx="13">
                  <c:v>12.5845</c:v>
                </c:pt>
                <c:pt idx="14">
                  <c:v>14.29321</c:v>
                </c:pt>
                <c:pt idx="15">
                  <c:v>15.724119999999999</c:v>
                </c:pt>
                <c:pt idx="16">
                  <c:v>16.921859999999999</c:v>
                </c:pt>
                <c:pt idx="17">
                  <c:v>17.804369999999999</c:v>
                </c:pt>
                <c:pt idx="18">
                  <c:v>18.495760000000001</c:v>
                </c:pt>
                <c:pt idx="19">
                  <c:v>18.985320000000002</c:v>
                </c:pt>
                <c:pt idx="20">
                  <c:v>19.351839999999999</c:v>
                </c:pt>
                <c:pt idx="21">
                  <c:v>19.580670000000001</c:v>
                </c:pt>
                <c:pt idx="22">
                  <c:v>19.738589999999999</c:v>
                </c:pt>
                <c:pt idx="23">
                  <c:v>19.836590000000001</c:v>
                </c:pt>
                <c:pt idx="24">
                  <c:v>19.873840000000001</c:v>
                </c:pt>
                <c:pt idx="25">
                  <c:v>19.90063</c:v>
                </c:pt>
                <c:pt idx="26">
                  <c:v>19.90681</c:v>
                </c:pt>
                <c:pt idx="27">
                  <c:v>19.894909999999999</c:v>
                </c:pt>
                <c:pt idx="28">
                  <c:v>19.86524</c:v>
                </c:pt>
                <c:pt idx="29">
                  <c:v>19.813099999999999</c:v>
                </c:pt>
                <c:pt idx="30">
                  <c:v>19.731059999999999</c:v>
                </c:pt>
                <c:pt idx="31">
                  <c:v>19.607949999999999</c:v>
                </c:pt>
                <c:pt idx="32">
                  <c:v>19.444780000000002</c:v>
                </c:pt>
                <c:pt idx="33">
                  <c:v>19.175180000000001</c:v>
                </c:pt>
                <c:pt idx="34">
                  <c:v>18.834959999999999</c:v>
                </c:pt>
                <c:pt idx="35">
                  <c:v>18.336760000000002</c:v>
                </c:pt>
                <c:pt idx="36">
                  <c:v>17.65607</c:v>
                </c:pt>
                <c:pt idx="37">
                  <c:v>16.75506</c:v>
                </c:pt>
                <c:pt idx="38">
                  <c:v>15.70304</c:v>
                </c:pt>
                <c:pt idx="39">
                  <c:v>14.32109</c:v>
                </c:pt>
                <c:pt idx="40">
                  <c:v>12.82423</c:v>
                </c:pt>
                <c:pt idx="41">
                  <c:v>11.271430000000001</c:v>
                </c:pt>
                <c:pt idx="42">
                  <c:v>9.6202199999999998</c:v>
                </c:pt>
                <c:pt idx="43">
                  <c:v>8.0915199999999992</c:v>
                </c:pt>
                <c:pt idx="44">
                  <c:v>6.6593499999999999</c:v>
                </c:pt>
                <c:pt idx="45">
                  <c:v>5.3283699999999996</c:v>
                </c:pt>
                <c:pt idx="46">
                  <c:v>4.2056100000000001</c:v>
                </c:pt>
                <c:pt idx="47">
                  <c:v>3.2878500000000002</c:v>
                </c:pt>
                <c:pt idx="48">
                  <c:v>2.58887</c:v>
                </c:pt>
                <c:pt idx="49">
                  <c:v>2.0140799999999999</c:v>
                </c:pt>
                <c:pt idx="50">
                  <c:v>1.5698399999999999</c:v>
                </c:pt>
                <c:pt idx="51">
                  <c:v>1.2256</c:v>
                </c:pt>
                <c:pt idx="52">
                  <c:v>0.96348</c:v>
                </c:pt>
                <c:pt idx="53">
                  <c:v>0.75687000000000004</c:v>
                </c:pt>
                <c:pt idx="54">
                  <c:v>0.60370999999999997</c:v>
                </c:pt>
                <c:pt idx="55">
                  <c:v>0.47916999999999998</c:v>
                </c:pt>
                <c:pt idx="56">
                  <c:v>0.3871</c:v>
                </c:pt>
                <c:pt idx="57">
                  <c:v>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0416256"/>
        <c:axId val="110418176"/>
      </c:scatterChart>
      <c:scatterChart>
        <c:scatterStyle val="smoothMarker"/>
        <c:varyColors val="0"/>
        <c:ser>
          <c:idx val="1"/>
          <c:order val="1"/>
          <c:tx>
            <c:v>Tosca</c:v>
          </c:tx>
          <c:spPr>
            <a:ln w="12700"/>
          </c:spPr>
          <c:marker>
            <c:symbol val="x"/>
            <c:size val="3"/>
          </c:marker>
          <c:xVal>
            <c:numRef>
              <c:f>'HB-3000A-central'!$D$4:$D$63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xVal>
          <c:yVal>
            <c:numRef>
              <c:f>'HB-3000A-central'!$F$4:$F$62</c:f>
              <c:numCache>
                <c:formatCode>0.0000</c:formatCode>
                <c:ptCount val="59"/>
                <c:pt idx="0">
                  <c:v>0.56372073893943497</c:v>
                </c:pt>
                <c:pt idx="1">
                  <c:v>0.71653778489117304</c:v>
                </c:pt>
                <c:pt idx="2">
                  <c:v>0.91842960523894002</c:v>
                </c:pt>
                <c:pt idx="3">
                  <c:v>1.18539402321057</c:v>
                </c:pt>
                <c:pt idx="4">
                  <c:v>1.5401889223085501</c:v>
                </c:pt>
                <c:pt idx="5">
                  <c:v>2.0116651293659902</c:v>
                </c:pt>
                <c:pt idx="6">
                  <c:v>2.63284127762459</c:v>
                </c:pt>
                <c:pt idx="7">
                  <c:v>3.4488881839323997</c:v>
                </c:pt>
                <c:pt idx="8">
                  <c:v>4.4863443219598205</c:v>
                </c:pt>
                <c:pt idx="9">
                  <c:v>5.7745833480266802</c:v>
                </c:pt>
                <c:pt idx="10">
                  <c:v>7.29686169911544</c:v>
                </c:pt>
                <c:pt idx="11">
                  <c:v>9.0063283113467492</c:v>
                </c:pt>
                <c:pt idx="12">
                  <c:v>10.808742786291699</c:v>
                </c:pt>
                <c:pt idx="13">
                  <c:v>12.594705893914401</c:v>
                </c:pt>
                <c:pt idx="14">
                  <c:v>14.2601113447709</c:v>
                </c:pt>
                <c:pt idx="15">
                  <c:v>15.7178429053527</c:v>
                </c:pt>
                <c:pt idx="16">
                  <c:v>16.919640303483099</c:v>
                </c:pt>
                <c:pt idx="17">
                  <c:v>17.853690190281799</c:v>
                </c:pt>
                <c:pt idx="18">
                  <c:v>18.538594612490002</c:v>
                </c:pt>
                <c:pt idx="19">
                  <c:v>19.026565581567599</c:v>
                </c:pt>
                <c:pt idx="20">
                  <c:v>19.360041683674801</c:v>
                </c:pt>
                <c:pt idx="21">
                  <c:v>19.577820007111601</c:v>
                </c:pt>
                <c:pt idx="22">
                  <c:v>19.7187726170602</c:v>
                </c:pt>
                <c:pt idx="23">
                  <c:v>19.805470294063401</c:v>
                </c:pt>
                <c:pt idx="24">
                  <c:v>19.854651620472502</c:v>
                </c:pt>
                <c:pt idx="25">
                  <c:v>19.877293989243</c:v>
                </c:pt>
                <c:pt idx="26">
                  <c:v>19.879239680684698</c:v>
                </c:pt>
                <c:pt idx="27">
                  <c:v>19.866778682051098</c:v>
                </c:pt>
                <c:pt idx="28">
                  <c:v>19.832435671031099</c:v>
                </c:pt>
                <c:pt idx="29">
                  <c:v>19.778424886294097</c:v>
                </c:pt>
                <c:pt idx="30">
                  <c:v>19.696912991564698</c:v>
                </c:pt>
                <c:pt idx="31">
                  <c:v>19.575878322358399</c:v>
                </c:pt>
                <c:pt idx="32">
                  <c:v>19.4011251189524</c:v>
                </c:pt>
                <c:pt idx="33">
                  <c:v>19.148802293088401</c:v>
                </c:pt>
                <c:pt idx="34">
                  <c:v>18.790657992545597</c:v>
                </c:pt>
                <c:pt idx="35">
                  <c:v>18.289576717302101</c:v>
                </c:pt>
                <c:pt idx="36">
                  <c:v>17.601983806147</c:v>
                </c:pt>
                <c:pt idx="37">
                  <c:v>16.699573351406499</c:v>
                </c:pt>
                <c:pt idx="38">
                  <c:v>15.5623940656436</c:v>
                </c:pt>
                <c:pt idx="39">
                  <c:v>14.2066203801764</c:v>
                </c:pt>
                <c:pt idx="40">
                  <c:v>12.6806032145033</c:v>
                </c:pt>
                <c:pt idx="41">
                  <c:v>11.055908763478001</c:v>
                </c:pt>
                <c:pt idx="42">
                  <c:v>9.4146768145651691</c:v>
                </c:pt>
                <c:pt idx="43">
                  <c:v>7.8362950977538004</c:v>
                </c:pt>
                <c:pt idx="44">
                  <c:v>6.3926101802973401</c:v>
                </c:pt>
                <c:pt idx="45">
                  <c:v>5.1249557516061701</c:v>
                </c:pt>
                <c:pt idx="46">
                  <c:v>4.05045351269899</c:v>
                </c:pt>
                <c:pt idx="47">
                  <c:v>3.1745960087004899</c:v>
                </c:pt>
                <c:pt idx="48">
                  <c:v>2.4760804292062897</c:v>
                </c:pt>
                <c:pt idx="49">
                  <c:v>1.9284423395241099</c:v>
                </c:pt>
                <c:pt idx="50">
                  <c:v>1.5040277369751001</c:v>
                </c:pt>
                <c:pt idx="51">
                  <c:v>1.17413865280524</c:v>
                </c:pt>
                <c:pt idx="52">
                  <c:v>0.92512742972548601</c:v>
                </c:pt>
                <c:pt idx="53">
                  <c:v>0.73314774127784299</c:v>
                </c:pt>
                <c:pt idx="54">
                  <c:v>0.58423221960064797</c:v>
                </c:pt>
                <c:pt idx="55">
                  <c:v>0.46956684242213098</c:v>
                </c:pt>
                <c:pt idx="56">
                  <c:v>0.37971109444071999</c:v>
                </c:pt>
                <c:pt idx="57">
                  <c:v>0.30970500551195002</c:v>
                </c:pt>
                <c:pt idx="58">
                  <c:v>0.254456405897445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0416256"/>
        <c:axId val="110418176"/>
      </c:scatterChart>
      <c:scatterChart>
        <c:scatterStyle val="lineMarker"/>
        <c:varyColors val="0"/>
        <c:ser>
          <c:idx val="2"/>
          <c:order val="2"/>
          <c:tx>
            <c:v>Difference</c:v>
          </c:tx>
          <c:spPr>
            <a:ln w="25400">
              <a:noFill/>
            </a:ln>
          </c:spPr>
          <c:marker>
            <c:symbol val="triangle"/>
            <c:size val="3"/>
          </c:marker>
          <c:xVal>
            <c:numRef>
              <c:f>'HB-3000A-central'!$D$4:$D$63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xVal>
          <c:yVal>
            <c:numRef>
              <c:f>'HB-3000A-central'!$G$4:$G$63</c:f>
              <c:numCache>
                <c:formatCode>0.0</c:formatCode>
                <c:ptCount val="60"/>
                <c:pt idx="0">
                  <c:v>9.6092610605650322</c:v>
                </c:pt>
                <c:pt idx="1">
                  <c:v>28.702215108826977</c:v>
                </c:pt>
                <c:pt idx="2">
                  <c:v>11.450394761060023</c:v>
                </c:pt>
                <c:pt idx="3">
                  <c:v>16.985976789430033</c:v>
                </c:pt>
                <c:pt idx="4">
                  <c:v>16.481077691449908</c:v>
                </c:pt>
                <c:pt idx="5">
                  <c:v>57.514870634009618</c:v>
                </c:pt>
                <c:pt idx="6">
                  <c:v>22.828722375410226</c:v>
                </c:pt>
                <c:pt idx="7">
                  <c:v>154.27181606760021</c:v>
                </c:pt>
                <c:pt idx="8">
                  <c:v>190.76567804017941</c:v>
                </c:pt>
                <c:pt idx="10">
                  <c:v>200.59830088456022</c:v>
                </c:pt>
                <c:pt idx="11">
                  <c:v>89.171688653250314</c:v>
                </c:pt>
                <c:pt idx="12">
                  <c:v>134.78721370830192</c:v>
                </c:pt>
                <c:pt idx="13">
                  <c:v>-10.205893914401187</c:v>
                </c:pt>
                <c:pt idx="14">
                  <c:v>33.09865522910016</c:v>
                </c:pt>
                <c:pt idx="15">
                  <c:v>6.2770946472987532</c:v>
                </c:pt>
                <c:pt idx="16">
                  <c:v>2.2196965168994609</c:v>
                </c:pt>
                <c:pt idx="17">
                  <c:v>-49.320190281800791</c:v>
                </c:pt>
                <c:pt idx="18">
                  <c:v>-42.834612490000978</c:v>
                </c:pt>
                <c:pt idx="19">
                  <c:v>-41.245581567597611</c:v>
                </c:pt>
                <c:pt idx="20">
                  <c:v>-8.2016836748017852</c:v>
                </c:pt>
                <c:pt idx="21">
                  <c:v>2.8499928884002657</c:v>
                </c:pt>
                <c:pt idx="22">
                  <c:v>19.817382939798733</c:v>
                </c:pt>
                <c:pt idx="23">
                  <c:v>31.119705936600184</c:v>
                </c:pt>
                <c:pt idx="24">
                  <c:v>19.188379527498967</c:v>
                </c:pt>
                <c:pt idx="25">
                  <c:v>23.336010756999315</c:v>
                </c:pt>
                <c:pt idx="26">
                  <c:v>27.570319315302072</c:v>
                </c:pt>
                <c:pt idx="27">
                  <c:v>28.131317948901113</c:v>
                </c:pt>
                <c:pt idx="28">
                  <c:v>32.80432896890062</c:v>
                </c:pt>
                <c:pt idx="29">
                  <c:v>34.675113705901595</c:v>
                </c:pt>
                <c:pt idx="30">
                  <c:v>34.147008435301274</c:v>
                </c:pt>
                <c:pt idx="31">
                  <c:v>32.071677641599905</c:v>
                </c:pt>
                <c:pt idx="32">
                  <c:v>43.654881047601179</c:v>
                </c:pt>
                <c:pt idx="33">
                  <c:v>26.377706911599574</c:v>
                </c:pt>
                <c:pt idx="34">
                  <c:v>44.302007454401604</c:v>
                </c:pt>
                <c:pt idx="35">
                  <c:v>47.183282697901063</c:v>
                </c:pt>
                <c:pt idx="36">
                  <c:v>54.086193852999287</c:v>
                </c:pt>
                <c:pt idx="37">
                  <c:v>55.486648593500831</c:v>
                </c:pt>
                <c:pt idx="38">
                  <c:v>140.64593435639949</c:v>
                </c:pt>
                <c:pt idx="39">
                  <c:v>114.46961982360015</c:v>
                </c:pt>
                <c:pt idx="40">
                  <c:v>143.62678549669994</c:v>
                </c:pt>
                <c:pt idx="41">
                  <c:v>215.52123652199919</c:v>
                </c:pt>
                <c:pt idx="42">
                  <c:v>205.54318543483063</c:v>
                </c:pt>
                <c:pt idx="43">
                  <c:v>255.22490224619875</c:v>
                </c:pt>
                <c:pt idx="44">
                  <c:v>266.73981970265982</c:v>
                </c:pt>
                <c:pt idx="45">
                  <c:v>203.4142483938295</c:v>
                </c:pt>
                <c:pt idx="46">
                  <c:v>155.15648730101006</c:v>
                </c:pt>
                <c:pt idx="47">
                  <c:v>113.2539912995103</c:v>
                </c:pt>
                <c:pt idx="48">
                  <c:v>112.78957079371033</c:v>
                </c:pt>
                <c:pt idx="49">
                  <c:v>85.637660475889945</c:v>
                </c:pt>
                <c:pt idx="50">
                  <c:v>65.812263024899835</c:v>
                </c:pt>
                <c:pt idx="51">
                  <c:v>51.46134719476003</c:v>
                </c:pt>
                <c:pt idx="52">
                  <c:v>38.352570274513994</c:v>
                </c:pt>
                <c:pt idx="53">
                  <c:v>23.722258722157051</c:v>
                </c:pt>
                <c:pt idx="54">
                  <c:v>19.477780399351996</c:v>
                </c:pt>
                <c:pt idx="55">
                  <c:v>9.6031575778690037</c:v>
                </c:pt>
                <c:pt idx="56">
                  <c:v>7.3889055592800119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0422272"/>
        <c:axId val="110420352"/>
      </c:scatterChart>
      <c:valAx>
        <c:axId val="110416256"/>
        <c:scaling>
          <c:orientation val="minMax"/>
          <c:max val="60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Probe Location along Z axis</a:t>
                </a:r>
              </a:p>
            </c:rich>
          </c:tx>
          <c:layout/>
          <c:overlay val="0"/>
        </c:title>
        <c:numFmt formatCode="General" sourceLinked="1"/>
        <c:majorTickMark val="cross"/>
        <c:minorTickMark val="in"/>
        <c:tickLblPos val="nextTo"/>
        <c:crossAx val="110418176"/>
        <c:crosses val="autoZero"/>
        <c:crossBetween val="midCat"/>
      </c:valAx>
      <c:valAx>
        <c:axId val="110418176"/>
        <c:scaling>
          <c:orientation val="minMax"/>
          <c:max val="20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Field Gauss [kG]</a:t>
                </a:r>
              </a:p>
            </c:rich>
          </c:tx>
          <c:layout/>
          <c:overlay val="0"/>
        </c:title>
        <c:numFmt formatCode="0" sourceLinked="0"/>
        <c:majorTickMark val="cross"/>
        <c:minorTickMark val="in"/>
        <c:tickLblPos val="nextTo"/>
        <c:crossAx val="110416256"/>
        <c:crosses val="autoZero"/>
        <c:crossBetween val="midCat"/>
      </c:valAx>
      <c:valAx>
        <c:axId val="110420352"/>
        <c:scaling>
          <c:orientation val="minMax"/>
          <c:min val="-50"/>
        </c:scaling>
        <c:delete val="0"/>
        <c:axPos val="r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Difference [G]</a:t>
                </a:r>
              </a:p>
            </c:rich>
          </c:tx>
          <c:layout/>
          <c:overlay val="0"/>
        </c:title>
        <c:numFmt formatCode="0" sourceLinked="0"/>
        <c:majorTickMark val="cross"/>
        <c:minorTickMark val="in"/>
        <c:tickLblPos val="nextTo"/>
        <c:crossAx val="110422272"/>
        <c:crosses val="max"/>
        <c:crossBetween val="midCat"/>
      </c:valAx>
      <c:valAx>
        <c:axId val="11042227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10420352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87895025274618455"/>
          <c:y val="0.23725182905825792"/>
          <c:w val="0.11179048799455624"/>
          <c:h val="0.15222373669426817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HB 3500A Pos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6.4134185721986287E-2"/>
          <c:y val="8.7252584873236103E-2"/>
          <c:w val="0.76833416456340276"/>
          <c:h val="0.81682892282321629"/>
        </c:manualLayout>
      </c:layout>
      <c:scatterChart>
        <c:scatterStyle val="lineMarker"/>
        <c:varyColors val="0"/>
        <c:ser>
          <c:idx val="0"/>
          <c:order val="0"/>
          <c:tx>
            <c:strRef>
              <c:f>'HB-3500A-central'!$E$1</c:f>
              <c:strCache>
                <c:ptCount val="1"/>
                <c:pt idx="0">
                  <c:v>3500A</c:v>
                </c:pt>
              </c:strCache>
            </c:strRef>
          </c:tx>
          <c:spPr>
            <a:ln w="25400">
              <a:noFill/>
            </a:ln>
          </c:spPr>
          <c:marker>
            <c:symbol val="diamond"/>
            <c:size val="4"/>
          </c:marker>
          <c:xVal>
            <c:numRef>
              <c:f>'HB-3500A-central'!$D$4:$D$61</c:f>
              <c:numCache>
                <c:formatCode>General</c:formatCode>
                <c:ptCount val="5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</c:numCache>
            </c:numRef>
          </c:xVal>
          <c:yVal>
            <c:numRef>
              <c:f>'HB-3500A-central'!$E$4:$E$61</c:f>
              <c:numCache>
                <c:formatCode>0.0000</c:formatCode>
                <c:ptCount val="58"/>
                <c:pt idx="0">
                  <c:v>0.64068999999999998</c:v>
                </c:pt>
                <c:pt idx="1">
                  <c:v>0.82289999999999996</c:v>
                </c:pt>
                <c:pt idx="2">
                  <c:v>1.04783</c:v>
                </c:pt>
                <c:pt idx="3">
                  <c:v>1.3746</c:v>
                </c:pt>
                <c:pt idx="4">
                  <c:v>1.76847</c:v>
                </c:pt>
                <c:pt idx="5">
                  <c:v>2.3448600000000002</c:v>
                </c:pt>
                <c:pt idx="6">
                  <c:v>3.0648300000000002</c:v>
                </c:pt>
                <c:pt idx="7">
                  <c:v>4.1013000000000002</c:v>
                </c:pt>
                <c:pt idx="8">
                  <c:v>5.3236999999999997</c:v>
                </c:pt>
                <c:pt idx="10">
                  <c:v>8.6301299999999994</c:v>
                </c:pt>
                <c:pt idx="11">
                  <c:v>10.622070000000001</c:v>
                </c:pt>
                <c:pt idx="12">
                  <c:v>12.514049999999999</c:v>
                </c:pt>
                <c:pt idx="13">
                  <c:v>14.435409999999999</c:v>
                </c:pt>
                <c:pt idx="14">
                  <c:v>16.360759999999999</c:v>
                </c:pt>
                <c:pt idx="15">
                  <c:v>17.949760000000001</c:v>
                </c:pt>
                <c:pt idx="16">
                  <c:v>19.313479999999998</c:v>
                </c:pt>
                <c:pt idx="17">
                  <c:v>20.409410000000001</c:v>
                </c:pt>
                <c:pt idx="18">
                  <c:v>21.176089999999999</c:v>
                </c:pt>
                <c:pt idx="19">
                  <c:v>21.75712</c:v>
                </c:pt>
                <c:pt idx="20">
                  <c:v>22.170310000000001</c:v>
                </c:pt>
                <c:pt idx="21">
                  <c:v>22.4772</c:v>
                </c:pt>
                <c:pt idx="22">
                  <c:v>22.681830000000001</c:v>
                </c:pt>
                <c:pt idx="23">
                  <c:v>22.82302</c:v>
                </c:pt>
                <c:pt idx="24">
                  <c:v>22.884650000000001</c:v>
                </c:pt>
                <c:pt idx="25">
                  <c:v>22.922889999999999</c:v>
                </c:pt>
                <c:pt idx="26">
                  <c:v>22.931909999999998</c:v>
                </c:pt>
                <c:pt idx="27">
                  <c:v>22.911619999999999</c:v>
                </c:pt>
                <c:pt idx="28">
                  <c:v>22.86795</c:v>
                </c:pt>
                <c:pt idx="29">
                  <c:v>22.784410000000001</c:v>
                </c:pt>
                <c:pt idx="30">
                  <c:v>22.66582</c:v>
                </c:pt>
                <c:pt idx="31">
                  <c:v>22.502759999999999</c:v>
                </c:pt>
                <c:pt idx="32">
                  <c:v>22.260249999999999</c:v>
                </c:pt>
                <c:pt idx="33">
                  <c:v>21.92464</c:v>
                </c:pt>
                <c:pt idx="34">
                  <c:v>21.46303</c:v>
                </c:pt>
                <c:pt idx="35">
                  <c:v>20.873550000000002</c:v>
                </c:pt>
                <c:pt idx="36">
                  <c:v>20.083290000000002</c:v>
                </c:pt>
                <c:pt idx="37">
                  <c:v>19.023029999999999</c:v>
                </c:pt>
                <c:pt idx="38">
                  <c:v>17.804179999999999</c:v>
                </c:pt>
                <c:pt idx="39">
                  <c:v>16.302890000000001</c:v>
                </c:pt>
                <c:pt idx="40">
                  <c:v>14.57723</c:v>
                </c:pt>
                <c:pt idx="41">
                  <c:v>12.821099999999999</c:v>
                </c:pt>
                <c:pt idx="42">
                  <c:v>11.05795</c:v>
                </c:pt>
                <c:pt idx="43">
                  <c:v>9.2331699999999994</c:v>
                </c:pt>
                <c:pt idx="44">
                  <c:v>7.5826700000000002</c:v>
                </c:pt>
                <c:pt idx="45">
                  <c:v>6.1126199999999997</c:v>
                </c:pt>
                <c:pt idx="46">
                  <c:v>4.8528399999999996</c:v>
                </c:pt>
                <c:pt idx="47">
                  <c:v>3.7520699999999998</c:v>
                </c:pt>
                <c:pt idx="48">
                  <c:v>2.9287299999999998</c:v>
                </c:pt>
                <c:pt idx="49">
                  <c:v>2.2869299999999999</c:v>
                </c:pt>
                <c:pt idx="50">
                  <c:v>1.76451</c:v>
                </c:pt>
                <c:pt idx="51">
                  <c:v>1.3842099999999999</c:v>
                </c:pt>
                <c:pt idx="52">
                  <c:v>1.0682400000000001</c:v>
                </c:pt>
                <c:pt idx="53">
                  <c:v>0.85187999999999997</c:v>
                </c:pt>
                <c:pt idx="54">
                  <c:v>0.68030000000000002</c:v>
                </c:pt>
                <c:pt idx="55">
                  <c:v>0.53651000000000004</c:v>
                </c:pt>
                <c:pt idx="56">
                  <c:v>0.43152000000000001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0466944"/>
        <c:axId val="110477312"/>
      </c:scatterChart>
      <c:scatterChart>
        <c:scatterStyle val="smoothMarker"/>
        <c:varyColors val="0"/>
        <c:ser>
          <c:idx val="1"/>
          <c:order val="1"/>
          <c:tx>
            <c:v>Tosca</c:v>
          </c:tx>
          <c:spPr>
            <a:ln w="12700"/>
          </c:spPr>
          <c:marker>
            <c:symbol val="x"/>
            <c:size val="3"/>
          </c:marker>
          <c:xVal>
            <c:numRef>
              <c:f>'HB-3500A-central'!$D$4:$D$63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xVal>
          <c:yVal>
            <c:numRef>
              <c:f>'HB-3500A-central'!$F$4:$F$62</c:f>
              <c:numCache>
                <c:formatCode>0.0000</c:formatCode>
                <c:ptCount val="59"/>
                <c:pt idx="0">
                  <c:v>0.63603664339556298</c:v>
                </c:pt>
                <c:pt idx="1">
                  <c:v>0.81033421607154699</c:v>
                </c:pt>
                <c:pt idx="2">
                  <c:v>1.0408937511585501</c:v>
                </c:pt>
                <c:pt idx="3">
                  <c:v>1.3461548627423898</c:v>
                </c:pt>
                <c:pt idx="4">
                  <c:v>1.7523102762499501</c:v>
                </c:pt>
                <c:pt idx="5">
                  <c:v>2.2926536884317401</c:v>
                </c:pt>
                <c:pt idx="6">
                  <c:v>3.0049067053760399</c:v>
                </c:pt>
                <c:pt idx="7">
                  <c:v>3.9412245246945301</c:v>
                </c:pt>
                <c:pt idx="8">
                  <c:v>5.13181315686034</c:v>
                </c:pt>
                <c:pt idx="9">
                  <c:v>6.6098932165057507</c:v>
                </c:pt>
                <c:pt idx="10">
                  <c:v>8.3551908981061001</c:v>
                </c:pt>
                <c:pt idx="11">
                  <c:v>10.3124968495001</c:v>
                </c:pt>
                <c:pt idx="12">
                  <c:v>12.372268177219999</c:v>
                </c:pt>
                <c:pt idx="13">
                  <c:v>14.4092475257287</c:v>
                </c:pt>
                <c:pt idx="14">
                  <c:v>16.306194267357</c:v>
                </c:pt>
                <c:pt idx="15">
                  <c:v>17.9676083577986</c:v>
                </c:pt>
                <c:pt idx="16">
                  <c:v>19.3435919439369</c:v>
                </c:pt>
                <c:pt idx="17">
                  <c:v>20.4241265264214</c:v>
                </c:pt>
                <c:pt idx="18">
                  <c:v>21.229072715738198</c:v>
                </c:pt>
                <c:pt idx="19">
                  <c:v>21.816798587553301</c:v>
                </c:pt>
                <c:pt idx="20">
                  <c:v>22.230872114409099</c:v>
                </c:pt>
                <c:pt idx="21">
                  <c:v>22.512210811020598</c:v>
                </c:pt>
                <c:pt idx="22">
                  <c:v>22.7014697767714</c:v>
                </c:pt>
                <c:pt idx="23">
                  <c:v>22.822727030355399</c:v>
                </c:pt>
                <c:pt idx="24">
                  <c:v>22.8944178261019</c:v>
                </c:pt>
                <c:pt idx="25">
                  <c:v>22.928909185783798</c:v>
                </c:pt>
                <c:pt idx="26">
                  <c:v>22.932857054743099</c:v>
                </c:pt>
                <c:pt idx="27">
                  <c:v>22.913143098362301</c:v>
                </c:pt>
                <c:pt idx="28">
                  <c:v>22.862824161699599</c:v>
                </c:pt>
                <c:pt idx="29">
                  <c:v>22.7826860026003</c:v>
                </c:pt>
                <c:pt idx="30">
                  <c:v>22.663507126665099</c:v>
                </c:pt>
                <c:pt idx="31">
                  <c:v>22.493549209933601</c:v>
                </c:pt>
                <c:pt idx="32">
                  <c:v>22.256541952280898</c:v>
                </c:pt>
                <c:pt idx="33">
                  <c:v>21.9273510005691</c:v>
                </c:pt>
                <c:pt idx="34">
                  <c:v>21.477358091186698</c:v>
                </c:pt>
                <c:pt idx="35">
                  <c:v>20.8689842306988</c:v>
                </c:pt>
                <c:pt idx="36">
                  <c:v>20.055926554549401</c:v>
                </c:pt>
                <c:pt idx="37">
                  <c:v>19.009784892617002</c:v>
                </c:pt>
                <c:pt idx="38">
                  <c:v>17.707997977793699</c:v>
                </c:pt>
                <c:pt idx="39">
                  <c:v>16.167211076779399</c:v>
                </c:pt>
                <c:pt idx="40">
                  <c:v>14.4373925984588</c:v>
                </c:pt>
                <c:pt idx="41">
                  <c:v>12.5958310591906</c:v>
                </c:pt>
                <c:pt idx="42">
                  <c:v>10.732201061571601</c:v>
                </c:pt>
                <c:pt idx="43">
                  <c:v>8.9364277014953704</c:v>
                </c:pt>
                <c:pt idx="44">
                  <c:v>7.2906204051456394</c:v>
                </c:pt>
                <c:pt idx="45">
                  <c:v>5.84338687894481</c:v>
                </c:pt>
                <c:pt idx="46">
                  <c:v>4.6160261658257005</c:v>
                </c:pt>
                <c:pt idx="47">
                  <c:v>3.6142926172242</c:v>
                </c:pt>
                <c:pt idx="48">
                  <c:v>2.8157501848222299</c:v>
                </c:pt>
                <c:pt idx="49">
                  <c:v>2.1899052649171598</c:v>
                </c:pt>
                <c:pt idx="50">
                  <c:v>1.7051826617077499</c:v>
                </c:pt>
                <c:pt idx="51">
                  <c:v>1.32854764103038</c:v>
                </c:pt>
                <c:pt idx="52">
                  <c:v>1.0449315339249798</c:v>
                </c:pt>
                <c:pt idx="53">
                  <c:v>0.82634833941385799</c:v>
                </c:pt>
                <c:pt idx="54">
                  <c:v>0.65704256487349799</c:v>
                </c:pt>
                <c:pt idx="55">
                  <c:v>0.52687501135902703</c:v>
                </c:pt>
                <c:pt idx="56">
                  <c:v>0.42502335780178496</c:v>
                </c:pt>
                <c:pt idx="57">
                  <c:v>0.34580813641522901</c:v>
                </c:pt>
                <c:pt idx="58">
                  <c:v>0.28339780523396596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0466944"/>
        <c:axId val="110477312"/>
      </c:scatterChart>
      <c:scatterChart>
        <c:scatterStyle val="lineMarker"/>
        <c:varyColors val="0"/>
        <c:ser>
          <c:idx val="2"/>
          <c:order val="2"/>
          <c:tx>
            <c:v>Difference</c:v>
          </c:tx>
          <c:spPr>
            <a:ln w="25400">
              <a:noFill/>
            </a:ln>
          </c:spPr>
          <c:marker>
            <c:symbol val="triangle"/>
            <c:size val="3"/>
          </c:marker>
          <c:xVal>
            <c:numRef>
              <c:f>'HB-3500A-central'!$D$4:$D$63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xVal>
          <c:yVal>
            <c:numRef>
              <c:f>'HB-3500A-central'!$G$4:$G$63</c:f>
              <c:numCache>
                <c:formatCode>0.0</c:formatCode>
                <c:ptCount val="60"/>
                <c:pt idx="0">
                  <c:v>4.6533566044369978</c:v>
                </c:pt>
                <c:pt idx="1">
                  <c:v>12.565783928452978</c:v>
                </c:pt>
                <c:pt idx="2">
                  <c:v>6.9362488414499435</c:v>
                </c:pt>
                <c:pt idx="3">
                  <c:v>28.44513725761022</c:v>
                </c:pt>
                <c:pt idx="4">
                  <c:v>16.159723750049928</c:v>
                </c:pt>
                <c:pt idx="5">
                  <c:v>52.206311568260055</c:v>
                </c:pt>
                <c:pt idx="6">
                  <c:v>59.923294623960288</c:v>
                </c:pt>
                <c:pt idx="7">
                  <c:v>160.07547530547006</c:v>
                </c:pt>
                <c:pt idx="8">
                  <c:v>191.88684313965965</c:v>
                </c:pt>
                <c:pt idx="10">
                  <c:v>274.93910189389936</c:v>
                </c:pt>
                <c:pt idx="11">
                  <c:v>309.57315049990086</c:v>
                </c:pt>
                <c:pt idx="12">
                  <c:v>141.78182278000051</c:v>
                </c:pt>
                <c:pt idx="13">
                  <c:v>26.162474271298919</c:v>
                </c:pt>
                <c:pt idx="14">
                  <c:v>54.56573264299891</c:v>
                </c:pt>
                <c:pt idx="15">
                  <c:v>-17.848357798598613</c:v>
                </c:pt>
                <c:pt idx="16">
                  <c:v>-30.111943936901753</c:v>
                </c:pt>
                <c:pt idx="17">
                  <c:v>-14.716526421398868</c:v>
                </c:pt>
                <c:pt idx="18">
                  <c:v>-52.98271573819946</c:v>
                </c:pt>
                <c:pt idx="19">
                  <c:v>-59.678587553300133</c:v>
                </c:pt>
                <c:pt idx="20">
                  <c:v>-60.5621144090982</c:v>
                </c:pt>
                <c:pt idx="21">
                  <c:v>-35.010811020597998</c:v>
                </c:pt>
                <c:pt idx="22">
                  <c:v>-19.639776771398942</c:v>
                </c:pt>
                <c:pt idx="23">
                  <c:v>0.29296964460101549</c:v>
                </c:pt>
                <c:pt idx="24">
                  <c:v>-9.7678261018998569</c:v>
                </c:pt>
                <c:pt idx="25">
                  <c:v>-6.0191857837992302</c:v>
                </c:pt>
                <c:pt idx="26">
                  <c:v>-0.94705474310075033</c:v>
                </c:pt>
                <c:pt idx="27">
                  <c:v>-1.5230983623020222</c:v>
                </c:pt>
                <c:pt idx="28">
                  <c:v>5.1258383004011421</c:v>
                </c:pt>
                <c:pt idx="29">
                  <c:v>1.7239973997007496</c:v>
                </c:pt>
                <c:pt idx="30">
                  <c:v>2.3128733349011554</c:v>
                </c:pt>
                <c:pt idx="31">
                  <c:v>9.2107900663975784</c:v>
                </c:pt>
                <c:pt idx="32">
                  <c:v>3.7080477191011596</c:v>
                </c:pt>
                <c:pt idx="33">
                  <c:v>-2.7110005691000083</c:v>
                </c:pt>
                <c:pt idx="34">
                  <c:v>-14.328091186698089</c:v>
                </c:pt>
                <c:pt idx="35">
                  <c:v>4.565769301201783</c:v>
                </c:pt>
                <c:pt idx="36">
                  <c:v>27.36344545060021</c:v>
                </c:pt>
                <c:pt idx="37">
                  <c:v>13.245107382996224</c:v>
                </c:pt>
                <c:pt idx="38">
                  <c:v>96.182022206299678</c:v>
                </c:pt>
                <c:pt idx="39">
                  <c:v>135.6789232206026</c:v>
                </c:pt>
                <c:pt idx="40">
                  <c:v>139.83740154120028</c:v>
                </c:pt>
                <c:pt idx="41">
                  <c:v>225.26894080939996</c:v>
                </c:pt>
                <c:pt idx="42">
                  <c:v>325.7489384283989</c:v>
                </c:pt>
                <c:pt idx="43">
                  <c:v>296.74229850462905</c:v>
                </c:pt>
                <c:pt idx="44">
                  <c:v>292.04959485436086</c:v>
                </c:pt>
                <c:pt idx="45">
                  <c:v>269.23312105518971</c:v>
                </c:pt>
                <c:pt idx="46">
                  <c:v>236.81383417429913</c:v>
                </c:pt>
                <c:pt idx="47">
                  <c:v>137.77738277579977</c:v>
                </c:pt>
                <c:pt idx="48">
                  <c:v>112.97981517776989</c:v>
                </c:pt>
                <c:pt idx="49">
                  <c:v>97.024735082840152</c:v>
                </c:pt>
                <c:pt idx="50">
                  <c:v>59.327338292250118</c:v>
                </c:pt>
                <c:pt idx="51">
                  <c:v>55.662358969619909</c:v>
                </c:pt>
                <c:pt idx="52">
                  <c:v>23.308466075020242</c:v>
                </c:pt>
                <c:pt idx="53">
                  <c:v>25.531660586141982</c:v>
                </c:pt>
                <c:pt idx="54">
                  <c:v>23.257435126502024</c:v>
                </c:pt>
                <c:pt idx="55">
                  <c:v>9.6349886409730079</c:v>
                </c:pt>
                <c:pt idx="56">
                  <c:v>6.4966421982150528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0497792"/>
        <c:axId val="110479232"/>
      </c:scatterChart>
      <c:valAx>
        <c:axId val="110466944"/>
        <c:scaling>
          <c:orientation val="minMax"/>
          <c:max val="60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Probe Location along Z axis</a:t>
                </a:r>
              </a:p>
            </c:rich>
          </c:tx>
          <c:layout/>
          <c:overlay val="0"/>
        </c:title>
        <c:numFmt formatCode="General" sourceLinked="1"/>
        <c:majorTickMark val="cross"/>
        <c:minorTickMark val="in"/>
        <c:tickLblPos val="nextTo"/>
        <c:crossAx val="110477312"/>
        <c:crosses val="autoZero"/>
        <c:crossBetween val="midCat"/>
      </c:valAx>
      <c:valAx>
        <c:axId val="110477312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Field Gauss [kG]</a:t>
                </a:r>
              </a:p>
            </c:rich>
          </c:tx>
          <c:layout/>
          <c:overlay val="0"/>
        </c:title>
        <c:numFmt formatCode="0" sourceLinked="0"/>
        <c:majorTickMark val="cross"/>
        <c:minorTickMark val="in"/>
        <c:tickLblPos val="nextTo"/>
        <c:crossAx val="110466944"/>
        <c:crosses val="autoZero"/>
        <c:crossBetween val="midCat"/>
      </c:valAx>
      <c:valAx>
        <c:axId val="110479232"/>
        <c:scaling>
          <c:orientation val="minMax"/>
          <c:max val="500"/>
          <c:min val="-200"/>
        </c:scaling>
        <c:delete val="0"/>
        <c:axPos val="r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Difference [G]</a:t>
                </a:r>
              </a:p>
            </c:rich>
          </c:tx>
          <c:layout/>
          <c:overlay val="0"/>
        </c:title>
        <c:numFmt formatCode="0" sourceLinked="0"/>
        <c:majorTickMark val="cross"/>
        <c:minorTickMark val="in"/>
        <c:tickLblPos val="nextTo"/>
        <c:crossAx val="110497792"/>
        <c:crosses val="max"/>
        <c:crossBetween val="midCat"/>
      </c:valAx>
      <c:valAx>
        <c:axId val="11049779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10479232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87858778069407995"/>
          <c:y val="0.22041563309289097"/>
          <c:w val="0.11215296004666084"/>
          <c:h val="0.15222373669426817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HB 4000A Pos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6.4134185721986287E-2"/>
          <c:y val="8.7252584873236103E-2"/>
          <c:w val="0.76833416456340276"/>
          <c:h val="0.81682892282321629"/>
        </c:manualLayout>
      </c:layout>
      <c:scatterChart>
        <c:scatterStyle val="smoothMarker"/>
        <c:varyColors val="0"/>
        <c:ser>
          <c:idx val="1"/>
          <c:order val="1"/>
          <c:tx>
            <c:v>Tosca</c:v>
          </c:tx>
          <c:spPr>
            <a:ln w="12700"/>
          </c:spPr>
          <c:marker>
            <c:symbol val="x"/>
            <c:size val="3"/>
          </c:marker>
          <c:xVal>
            <c:numRef>
              <c:f>'HB-4000A-central'!$D$4:$D$63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xVal>
          <c:yVal>
            <c:numRef>
              <c:f>'HB-4000A-central'!$F$4:$F$62</c:f>
              <c:numCache>
                <c:formatCode>0.0000</c:formatCode>
                <c:ptCount val="59"/>
                <c:pt idx="0">
                  <c:v>0.69876513629084502</c:v>
                </c:pt>
                <c:pt idx="1">
                  <c:v>0.89314984419370602</c:v>
                </c:pt>
                <c:pt idx="2">
                  <c:v>1.1507003728125802</c:v>
                </c:pt>
                <c:pt idx="3">
                  <c:v>1.4922475555433901</c:v>
                </c:pt>
                <c:pt idx="4">
                  <c:v>1.94733569463112</c:v>
                </c:pt>
                <c:pt idx="5">
                  <c:v>2.5536284398907902</c:v>
                </c:pt>
                <c:pt idx="6">
                  <c:v>3.3533675323999299</c:v>
                </c:pt>
                <c:pt idx="7">
                  <c:v>4.4056033864340893</c:v>
                </c:pt>
                <c:pt idx="8">
                  <c:v>5.7440590296169001</c:v>
                </c:pt>
                <c:pt idx="9">
                  <c:v>7.4055968493573099</c:v>
                </c:pt>
                <c:pt idx="10">
                  <c:v>9.3662499055570798</c:v>
                </c:pt>
                <c:pt idx="11">
                  <c:v>11.562259775737601</c:v>
                </c:pt>
                <c:pt idx="12">
                  <c:v>13.8686345385357</c:v>
                </c:pt>
                <c:pt idx="13">
                  <c:v>16.144207422599202</c:v>
                </c:pt>
                <c:pt idx="14">
                  <c:v>18.258613846691798</c:v>
                </c:pt>
                <c:pt idx="15">
                  <c:v>20.108121591536801</c:v>
                </c:pt>
                <c:pt idx="16">
                  <c:v>21.641562214444701</c:v>
                </c:pt>
                <c:pt idx="17">
                  <c:v>22.850459248729798</c:v>
                </c:pt>
                <c:pt idx="18">
                  <c:v>23.759208907061499</c:v>
                </c:pt>
                <c:pt idx="19">
                  <c:v>24.4310252433446</c:v>
                </c:pt>
                <c:pt idx="20">
                  <c:v>24.912676698573399</c:v>
                </c:pt>
                <c:pt idx="21">
                  <c:v>25.2471923858756</c:v>
                </c:pt>
                <c:pt idx="22">
                  <c:v>25.477868988516398</c:v>
                </c:pt>
                <c:pt idx="23">
                  <c:v>25.6295805256728</c:v>
                </c:pt>
                <c:pt idx="24">
                  <c:v>25.721462536091</c:v>
                </c:pt>
                <c:pt idx="25">
                  <c:v>25.7663178254267</c:v>
                </c:pt>
                <c:pt idx="26">
                  <c:v>25.770828956446199</c:v>
                </c:pt>
                <c:pt idx="27">
                  <c:v>25.742190969868503</c:v>
                </c:pt>
                <c:pt idx="28">
                  <c:v>25.674857804779101</c:v>
                </c:pt>
                <c:pt idx="29">
                  <c:v>25.568195994268201</c:v>
                </c:pt>
                <c:pt idx="30">
                  <c:v>25.4127978711686</c:v>
                </c:pt>
                <c:pt idx="31">
                  <c:v>25.197648178646798</c:v>
                </c:pt>
                <c:pt idx="32">
                  <c:v>24.905489371297698</c:v>
                </c:pt>
                <c:pt idx="33">
                  <c:v>24.5109889099631</c:v>
                </c:pt>
                <c:pt idx="34">
                  <c:v>23.9831476887673</c:v>
                </c:pt>
                <c:pt idx="35">
                  <c:v>23.283765567194802</c:v>
                </c:pt>
                <c:pt idx="36">
                  <c:v>22.362459597893899</c:v>
                </c:pt>
                <c:pt idx="37">
                  <c:v>21.189923754310101</c:v>
                </c:pt>
                <c:pt idx="38">
                  <c:v>19.7401299994862</c:v>
                </c:pt>
                <c:pt idx="39">
                  <c:v>18.029768349109901</c:v>
                </c:pt>
                <c:pt idx="40">
                  <c:v>16.110164224388001</c:v>
                </c:pt>
                <c:pt idx="41">
                  <c:v>14.0641836640376</c:v>
                </c:pt>
                <c:pt idx="42">
                  <c:v>11.9889806729644</c:v>
                </c:pt>
                <c:pt idx="43">
                  <c:v>9.9852519677097504</c:v>
                </c:pt>
                <c:pt idx="44">
                  <c:v>8.1452838889824193</c:v>
                </c:pt>
                <c:pt idx="45">
                  <c:v>6.52518155036151</c:v>
                </c:pt>
                <c:pt idx="46">
                  <c:v>5.1506696131905603</c:v>
                </c:pt>
                <c:pt idx="47">
                  <c:v>4.02767254256156</c:v>
                </c:pt>
                <c:pt idx="48">
                  <c:v>3.1329945415677698</c:v>
                </c:pt>
                <c:pt idx="49">
                  <c:v>2.4321770120369202</c:v>
                </c:pt>
                <c:pt idx="50">
                  <c:v>1.8898374549233299</c:v>
                </c:pt>
                <c:pt idx="51">
                  <c:v>1.4686713419446902</c:v>
                </c:pt>
                <c:pt idx="52">
                  <c:v>1.15237356724136</c:v>
                </c:pt>
                <c:pt idx="53">
                  <c:v>0.90875007384032602</c:v>
                </c:pt>
                <c:pt idx="54">
                  <c:v>0.72038456721692801</c:v>
                </c:pt>
                <c:pt idx="55">
                  <c:v>0.57583843556270409</c:v>
                </c:pt>
                <c:pt idx="56">
                  <c:v>0.46294959981529399</c:v>
                </c:pt>
                <c:pt idx="57">
                  <c:v>0.37534235190632304</c:v>
                </c:pt>
                <c:pt idx="58">
                  <c:v>0.306471473867582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0534016"/>
        <c:axId val="110544384"/>
      </c:scatterChart>
      <c:scatterChart>
        <c:scatterStyle val="lineMarker"/>
        <c:varyColors val="0"/>
        <c:ser>
          <c:idx val="0"/>
          <c:order val="0"/>
          <c:tx>
            <c:strRef>
              <c:f>'HB-4000A-central'!$E$1</c:f>
              <c:strCache>
                <c:ptCount val="1"/>
                <c:pt idx="0">
                  <c:v>4000A</c:v>
                </c:pt>
              </c:strCache>
            </c:strRef>
          </c:tx>
          <c:spPr>
            <a:ln w="25400">
              <a:noFill/>
            </a:ln>
          </c:spPr>
          <c:marker>
            <c:symbol val="diamond"/>
            <c:size val="4"/>
          </c:marker>
          <c:xVal>
            <c:numRef>
              <c:f>'HB-4000A-central'!$D$4:$D$61</c:f>
              <c:numCache>
                <c:formatCode>General</c:formatCode>
                <c:ptCount val="5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</c:numCache>
            </c:numRef>
          </c:xVal>
          <c:yVal>
            <c:numRef>
              <c:f>'HB-4000A-central'!$E$4:$E$61</c:f>
              <c:numCache>
                <c:formatCode>0.0000</c:formatCode>
                <c:ptCount val="58"/>
                <c:pt idx="0">
                  <c:v>0.70681499999999997</c:v>
                </c:pt>
                <c:pt idx="1">
                  <c:v>0.91613999999999995</c:v>
                </c:pt>
                <c:pt idx="2">
                  <c:v>1.1667650000000001</c:v>
                </c:pt>
                <c:pt idx="3">
                  <c:v>1.5310649999999999</c:v>
                </c:pt>
                <c:pt idx="4">
                  <c:v>1.9609449999999999</c:v>
                </c:pt>
                <c:pt idx="5">
                  <c:v>2.5892900000000001</c:v>
                </c:pt>
                <c:pt idx="6">
                  <c:v>3.4304800000000002</c:v>
                </c:pt>
                <c:pt idx="7">
                  <c:v>4.5986700000000003</c:v>
                </c:pt>
                <c:pt idx="8">
                  <c:v>5.9615600000000004</c:v>
                </c:pt>
                <c:pt idx="9">
                  <c:v>0</c:v>
                </c:pt>
                <c:pt idx="10">
                  <c:v>9.6115050000000011</c:v>
                </c:pt>
                <c:pt idx="11">
                  <c:v>11.638190000000002</c:v>
                </c:pt>
                <c:pt idx="12">
                  <c:v>13.906829999999999</c:v>
                </c:pt>
                <c:pt idx="13">
                  <c:v>16.053930000000001</c:v>
                </c:pt>
                <c:pt idx="14">
                  <c:v>18.199619999999999</c:v>
                </c:pt>
                <c:pt idx="15">
                  <c:v>20.049160000000001</c:v>
                </c:pt>
                <c:pt idx="16">
                  <c:v>21.497774999999997</c:v>
                </c:pt>
                <c:pt idx="17">
                  <c:v>22.745445</c:v>
                </c:pt>
                <c:pt idx="18">
                  <c:v>23.638539999999999</c:v>
                </c:pt>
                <c:pt idx="19">
                  <c:v>24.273780000000002</c:v>
                </c:pt>
                <c:pt idx="20">
                  <c:v>24.786805000000001</c:v>
                </c:pt>
                <c:pt idx="21">
                  <c:v>25.137170000000001</c:v>
                </c:pt>
                <c:pt idx="22">
                  <c:v>25.385829999999999</c:v>
                </c:pt>
                <c:pt idx="23">
                  <c:v>25.563749999999999</c:v>
                </c:pt>
                <c:pt idx="24">
                  <c:v>25.636800000000001</c:v>
                </c:pt>
                <c:pt idx="25">
                  <c:v>25.685079999999999</c:v>
                </c:pt>
                <c:pt idx="26">
                  <c:v>25.69502</c:v>
                </c:pt>
                <c:pt idx="27">
                  <c:v>25.666160000000001</c:v>
                </c:pt>
                <c:pt idx="28">
                  <c:v>25.599870000000003</c:v>
                </c:pt>
                <c:pt idx="29">
                  <c:v>25.501370000000001</c:v>
                </c:pt>
                <c:pt idx="30">
                  <c:v>25.33886</c:v>
                </c:pt>
                <c:pt idx="31">
                  <c:v>25.13288</c:v>
                </c:pt>
                <c:pt idx="32">
                  <c:v>24.843600000000002</c:v>
                </c:pt>
                <c:pt idx="33">
                  <c:v>24.447234999999999</c:v>
                </c:pt>
                <c:pt idx="34">
                  <c:v>23.945795</c:v>
                </c:pt>
                <c:pt idx="35">
                  <c:v>23.284334999999999</c:v>
                </c:pt>
                <c:pt idx="36">
                  <c:v>22.351559999999999</c:v>
                </c:pt>
                <c:pt idx="37">
                  <c:v>21.235599999999998</c:v>
                </c:pt>
                <c:pt idx="38">
                  <c:v>19.79993</c:v>
                </c:pt>
                <c:pt idx="39">
                  <c:v>18.183045</c:v>
                </c:pt>
                <c:pt idx="40">
                  <c:v>16.288955000000001</c:v>
                </c:pt>
                <c:pt idx="41">
                  <c:v>14.280925</c:v>
                </c:pt>
                <c:pt idx="42">
                  <c:v>12.317170000000001</c:v>
                </c:pt>
                <c:pt idx="43">
                  <c:v>10.284295</c:v>
                </c:pt>
                <c:pt idx="44">
                  <c:v>8.4101749999999988</c:v>
                </c:pt>
                <c:pt idx="45">
                  <c:v>6.8352149999999998</c:v>
                </c:pt>
                <c:pt idx="46">
                  <c:v>5.3813949999999995</c:v>
                </c:pt>
                <c:pt idx="47">
                  <c:v>4.1773499999999997</c:v>
                </c:pt>
                <c:pt idx="48">
                  <c:v>3.2763949999999999</c:v>
                </c:pt>
                <c:pt idx="49">
                  <c:v>2.5464450000000003</c:v>
                </c:pt>
                <c:pt idx="50">
                  <c:v>1.9611700000000001</c:v>
                </c:pt>
                <c:pt idx="51">
                  <c:v>1.52345</c:v>
                </c:pt>
                <c:pt idx="52">
                  <c:v>1.193325</c:v>
                </c:pt>
                <c:pt idx="53">
                  <c:v>0.93689</c:v>
                </c:pt>
                <c:pt idx="54">
                  <c:v>0.74509000000000003</c:v>
                </c:pt>
                <c:pt idx="55">
                  <c:v>0.58911500000000006</c:v>
                </c:pt>
                <c:pt idx="56">
                  <c:v>0.46783999999999998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0534016"/>
        <c:axId val="110544384"/>
      </c:scatterChart>
      <c:scatterChart>
        <c:scatterStyle val="lineMarker"/>
        <c:varyColors val="0"/>
        <c:ser>
          <c:idx val="2"/>
          <c:order val="2"/>
          <c:tx>
            <c:v>Difference</c:v>
          </c:tx>
          <c:spPr>
            <a:ln w="25400">
              <a:noFill/>
            </a:ln>
          </c:spPr>
          <c:marker>
            <c:symbol val="triangle"/>
            <c:size val="3"/>
          </c:marker>
          <c:xVal>
            <c:numRef>
              <c:f>'HB-4000A-central'!$D$4:$D$63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xVal>
          <c:yVal>
            <c:numRef>
              <c:f>'HB-4000A-central'!$G$4:$G$63</c:f>
              <c:numCache>
                <c:formatCode>General</c:formatCode>
                <c:ptCount val="60"/>
                <c:pt idx="0" formatCode="0.0">
                  <c:v>8.0498637091549483</c:v>
                </c:pt>
                <c:pt idx="2" formatCode="0.0">
                  <c:v>16.064627187419855</c:v>
                </c:pt>
                <c:pt idx="3" formatCode="0.0">
                  <c:v>38.817444456609842</c:v>
                </c:pt>
                <c:pt idx="4" formatCode="0.0">
                  <c:v>13.609305368879943</c:v>
                </c:pt>
                <c:pt idx="5" formatCode="0.0">
                  <c:v>35.661560109209844</c:v>
                </c:pt>
                <c:pt idx="6" formatCode="0.0">
                  <c:v>77.112467600070289</c:v>
                </c:pt>
                <c:pt idx="7" formatCode="0.0">
                  <c:v>193.06661356591093</c:v>
                </c:pt>
                <c:pt idx="8" formatCode="0.0">
                  <c:v>217.50097038310034</c:v>
                </c:pt>
                <c:pt idx="10" formatCode="0.0">
                  <c:v>245.25509444292126</c:v>
                </c:pt>
                <c:pt idx="11" formatCode="0.0">
                  <c:v>75.930224262400259</c:v>
                </c:pt>
                <c:pt idx="12" formatCode="0.0">
                  <c:v>38.19546146429964</c:v>
                </c:pt>
                <c:pt idx="13" formatCode="0.0">
                  <c:v>-90.277422599200463</c:v>
                </c:pt>
                <c:pt idx="14" formatCode="0.0">
                  <c:v>-58.993846691798524</c:v>
                </c:pt>
                <c:pt idx="15" formatCode="0.0">
                  <c:v>-58.961591536800029</c:v>
                </c:pt>
                <c:pt idx="16" formatCode="0.0">
                  <c:v>-143.78721444470344</c:v>
                </c:pt>
                <c:pt idx="17" formatCode="0.0">
                  <c:v>-105.01424872979825</c:v>
                </c:pt>
                <c:pt idx="18" formatCode="0.0">
                  <c:v>-120.66890706149991</c:v>
                </c:pt>
                <c:pt idx="19" formatCode="0.0">
                  <c:v>-157.24524334459744</c:v>
                </c:pt>
                <c:pt idx="20" formatCode="0.0">
                  <c:v>-125.87169857339831</c:v>
                </c:pt>
                <c:pt idx="21" formatCode="0.0">
                  <c:v>-110.02238587559887</c:v>
                </c:pt>
                <c:pt idx="22" formatCode="0.0">
                  <c:v>-92.038988516399911</c:v>
                </c:pt>
                <c:pt idx="23" formatCode="0.0">
                  <c:v>-65.830525672801343</c:v>
                </c:pt>
                <c:pt idx="24" formatCode="0.0">
                  <c:v>-84.662536090998941</c:v>
                </c:pt>
                <c:pt idx="25" formatCode="0.0">
                  <c:v>-81.237825426700994</c:v>
                </c:pt>
                <c:pt idx="26" formatCode="0.0">
                  <c:v>-75.808956446199005</c:v>
                </c:pt>
                <c:pt idx="28" formatCode="0.0">
                  <c:v>-74.98780477909861</c:v>
                </c:pt>
                <c:pt idx="29" formatCode="0.0">
                  <c:v>-66.825994268199906</c:v>
                </c:pt>
                <c:pt idx="30" formatCode="0.0">
                  <c:v>-73.937871168599401</c:v>
                </c:pt>
                <c:pt idx="31" formatCode="0.0">
                  <c:v>-64.768178646797736</c:v>
                </c:pt>
                <c:pt idx="32" formatCode="0.0">
                  <c:v>-61.889371297695561</c:v>
                </c:pt>
                <c:pt idx="33" formatCode="0.0">
                  <c:v>-63.753909963100597</c:v>
                </c:pt>
                <c:pt idx="34" formatCode="0.0">
                  <c:v>-37.352688767299469</c:v>
                </c:pt>
                <c:pt idx="35" formatCode="0.0">
                  <c:v>0.56943280519661243</c:v>
                </c:pt>
                <c:pt idx="36" formatCode="0.0">
                  <c:v>-10.899597893899937</c:v>
                </c:pt>
                <c:pt idx="37" formatCode="0.0">
                  <c:v>45.676245689897144</c:v>
                </c:pt>
                <c:pt idx="38" formatCode="0.0">
                  <c:v>59.800000513799745</c:v>
                </c:pt>
                <c:pt idx="40" formatCode="0.0">
                  <c:v>178.79077561200063</c:v>
                </c:pt>
                <c:pt idx="41" formatCode="0.0">
                  <c:v>216.74133596239997</c:v>
                </c:pt>
                <c:pt idx="42" formatCode="0.0">
                  <c:v>328.18932703560046</c:v>
                </c:pt>
                <c:pt idx="43" formatCode="0.0">
                  <c:v>299.04303229024976</c:v>
                </c:pt>
                <c:pt idx="44" formatCode="0.0">
                  <c:v>264.89111101757953</c:v>
                </c:pt>
                <c:pt idx="45" formatCode="0.0">
                  <c:v>310.0334496384898</c:v>
                </c:pt>
                <c:pt idx="46" formatCode="0.0">
                  <c:v>230.72538680943921</c:v>
                </c:pt>
                <c:pt idx="48" formatCode="0.0">
                  <c:v>143.40045843223015</c:v>
                </c:pt>
                <c:pt idx="50" formatCode="0.0">
                  <c:v>71.332545076670201</c:v>
                </c:pt>
                <c:pt idx="52" formatCode="0.0">
                  <c:v>40.951432758639996</c:v>
                </c:pt>
                <c:pt idx="54" formatCode="0.0">
                  <c:v>24.705432783072023</c:v>
                </c:pt>
                <c:pt idx="56" formatCode="0.0">
                  <c:v>4.8904001847059897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0548480"/>
        <c:axId val="110546304"/>
      </c:scatterChart>
      <c:valAx>
        <c:axId val="110534016"/>
        <c:scaling>
          <c:orientation val="minMax"/>
          <c:max val="60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Probe Location along Z axis</a:t>
                </a:r>
              </a:p>
            </c:rich>
          </c:tx>
          <c:layout/>
          <c:overlay val="0"/>
        </c:title>
        <c:numFmt formatCode="General" sourceLinked="1"/>
        <c:majorTickMark val="cross"/>
        <c:minorTickMark val="in"/>
        <c:tickLblPos val="nextTo"/>
        <c:crossAx val="110544384"/>
        <c:crosses val="autoZero"/>
        <c:crossBetween val="midCat"/>
      </c:valAx>
      <c:valAx>
        <c:axId val="110544384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Field Gauss [kG]</a:t>
                </a:r>
              </a:p>
            </c:rich>
          </c:tx>
          <c:layout/>
          <c:overlay val="0"/>
        </c:title>
        <c:numFmt formatCode="0" sourceLinked="0"/>
        <c:majorTickMark val="cross"/>
        <c:minorTickMark val="in"/>
        <c:tickLblPos val="nextTo"/>
        <c:crossAx val="110534016"/>
        <c:crosses val="autoZero"/>
        <c:crossBetween val="midCat"/>
      </c:valAx>
      <c:valAx>
        <c:axId val="110546304"/>
        <c:scaling>
          <c:orientation val="minMax"/>
        </c:scaling>
        <c:delete val="0"/>
        <c:axPos val="r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Difference [G]</a:t>
                </a:r>
              </a:p>
            </c:rich>
          </c:tx>
          <c:layout/>
          <c:overlay val="0"/>
        </c:title>
        <c:numFmt formatCode="0" sourceLinked="0"/>
        <c:majorTickMark val="cross"/>
        <c:minorTickMark val="in"/>
        <c:tickLblPos val="nextTo"/>
        <c:crossAx val="110548480"/>
        <c:crosses val="max"/>
        <c:crossBetween val="midCat"/>
      </c:valAx>
      <c:valAx>
        <c:axId val="11054848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10546304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87895025274618455"/>
          <c:y val="0.27977354574864183"/>
          <c:w val="0.11179048799455624"/>
          <c:h val="0.10513321735945798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800" b="1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r>
              <a:rPr lang="en-US"/>
              <a:t>HB Stray Field Measurment at 1200A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Row 6</c:v>
          </c:tx>
          <c:spPr>
            <a:ln w="28575">
              <a:noFill/>
            </a:ln>
          </c:spPr>
          <c:xVal>
            <c:numRef>
              <c:f>'Map data'!$D$8:$D$54</c:f>
              <c:numCache>
                <c:formatCode>0</c:formatCode>
                <c:ptCount val="4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</c:numCache>
            </c:numRef>
          </c:xVal>
          <c:yVal>
            <c:numRef>
              <c:f>'Map data'!$E$8:$E$54</c:f>
              <c:numCache>
                <c:formatCode>0.0000</c:formatCode>
                <c:ptCount val="47"/>
                <c:pt idx="0">
                  <c:v>-0.11179</c:v>
                </c:pt>
                <c:pt idx="1">
                  <c:v>-0.11359</c:v>
                </c:pt>
                <c:pt idx="2">
                  <c:v>-0.11031000000000001</c:v>
                </c:pt>
                <c:pt idx="3">
                  <c:v>-0.10041</c:v>
                </c:pt>
                <c:pt idx="4">
                  <c:v>-8.2769999999999996E-2</c:v>
                </c:pt>
                <c:pt idx="5">
                  <c:v>-5.7259999999999998E-2</c:v>
                </c:pt>
                <c:pt idx="6">
                  <c:v>-2.5350000000000001E-2</c:v>
                </c:pt>
                <c:pt idx="7">
                  <c:v>1.022E-2</c:v>
                </c:pt>
                <c:pt idx="8">
                  <c:v>4.5949999999999998E-2</c:v>
                </c:pt>
                <c:pt idx="9">
                  <c:v>7.8350000000000003E-2</c:v>
                </c:pt>
                <c:pt idx="10">
                  <c:v>0.10467</c:v>
                </c:pt>
                <c:pt idx="11">
                  <c:v>0.12374</c:v>
                </c:pt>
                <c:pt idx="12">
                  <c:v>0.13564000000000001</c:v>
                </c:pt>
                <c:pt idx="13">
                  <c:v>0.14155000000000001</c:v>
                </c:pt>
                <c:pt idx="14">
                  <c:v>0.14318</c:v>
                </c:pt>
                <c:pt idx="15">
                  <c:v>0.14177999999999999</c:v>
                </c:pt>
                <c:pt idx="16">
                  <c:v>0.13983000000000001</c:v>
                </c:pt>
                <c:pt idx="17">
                  <c:v>0.13585</c:v>
                </c:pt>
                <c:pt idx="18">
                  <c:v>0.13259000000000001</c:v>
                </c:pt>
                <c:pt idx="19">
                  <c:v>0.12975</c:v>
                </c:pt>
                <c:pt idx="20">
                  <c:v>0.12753999999999999</c:v>
                </c:pt>
                <c:pt idx="21">
                  <c:v>0.12525</c:v>
                </c:pt>
                <c:pt idx="22">
                  <c:v>0.12282999999999999</c:v>
                </c:pt>
                <c:pt idx="23">
                  <c:v>0.1207</c:v>
                </c:pt>
                <c:pt idx="24">
                  <c:v>0.11924999999999999</c:v>
                </c:pt>
                <c:pt idx="25">
                  <c:v>0.11835</c:v>
                </c:pt>
                <c:pt idx="26">
                  <c:v>0.11803</c:v>
                </c:pt>
                <c:pt idx="27">
                  <c:v>0.11806</c:v>
                </c:pt>
                <c:pt idx="28">
                  <c:v>0.11845</c:v>
                </c:pt>
                <c:pt idx="29">
                  <c:v>0.1191</c:v>
                </c:pt>
                <c:pt idx="30">
                  <c:v>0.11966</c:v>
                </c:pt>
                <c:pt idx="31">
                  <c:v>0.11985</c:v>
                </c:pt>
                <c:pt idx="32">
                  <c:v>0.11885999999999999</c:v>
                </c:pt>
                <c:pt idx="33">
                  <c:v>0.11591</c:v>
                </c:pt>
                <c:pt idx="34">
                  <c:v>0.11026</c:v>
                </c:pt>
                <c:pt idx="35">
                  <c:v>0.10113</c:v>
                </c:pt>
                <c:pt idx="36">
                  <c:v>8.8349999999999998E-2</c:v>
                </c:pt>
                <c:pt idx="37">
                  <c:v>7.2069999999999995E-2</c:v>
                </c:pt>
                <c:pt idx="38">
                  <c:v>5.2909999999999999E-2</c:v>
                </c:pt>
                <c:pt idx="39">
                  <c:v>3.2910000000000002E-2</c:v>
                </c:pt>
                <c:pt idx="40">
                  <c:v>1.2970000000000001E-2</c:v>
                </c:pt>
                <c:pt idx="41">
                  <c:v>-5.3299999999999997E-3</c:v>
                </c:pt>
                <c:pt idx="42">
                  <c:v>-2.0809999999999999E-2</c:v>
                </c:pt>
                <c:pt idx="43">
                  <c:v>-3.2820000000000002E-2</c:v>
                </c:pt>
                <c:pt idx="44">
                  <c:v>-4.1300000000000003E-2</c:v>
                </c:pt>
                <c:pt idx="45">
                  <c:v>-4.6309999999999997E-2</c:v>
                </c:pt>
                <c:pt idx="46">
                  <c:v>-4.9099999999999998E-2</c:v>
                </c:pt>
              </c:numCache>
            </c:numRef>
          </c:yVal>
          <c:smooth val="0"/>
        </c:ser>
        <c:ser>
          <c:idx val="2"/>
          <c:order val="1"/>
          <c:tx>
            <c:v>Row 5</c:v>
          </c:tx>
          <c:spPr>
            <a:ln w="28575">
              <a:noFill/>
            </a:ln>
          </c:spPr>
          <c:xVal>
            <c:numRef>
              <c:f>'Map data'!$D$8:$D$54</c:f>
              <c:numCache>
                <c:formatCode>0</c:formatCode>
                <c:ptCount val="4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</c:numCache>
            </c:numRef>
          </c:xVal>
          <c:yVal>
            <c:numRef>
              <c:f>'Map data'!$G$8:$G$54</c:f>
              <c:numCache>
                <c:formatCode>0.0000</c:formatCode>
                <c:ptCount val="47"/>
                <c:pt idx="0">
                  <c:v>-0.14374999999999999</c:v>
                </c:pt>
                <c:pt idx="1">
                  <c:v>-0.14943999999999999</c:v>
                </c:pt>
                <c:pt idx="2">
                  <c:v>-0.14846000000000001</c:v>
                </c:pt>
                <c:pt idx="3">
                  <c:v>-0.1381</c:v>
                </c:pt>
                <c:pt idx="4">
                  <c:v>-0.11581</c:v>
                </c:pt>
                <c:pt idx="5">
                  <c:v>-8.1199999999999994E-2</c:v>
                </c:pt>
                <c:pt idx="6">
                  <c:v>-3.56E-2</c:v>
                </c:pt>
                <c:pt idx="7">
                  <c:v>1.6559999999999998E-2</c:v>
                </c:pt>
                <c:pt idx="8">
                  <c:v>6.9089999999999999E-2</c:v>
                </c:pt>
                <c:pt idx="9">
                  <c:v>0.11652</c:v>
                </c:pt>
                <c:pt idx="10">
                  <c:v>0.15379999999999999</c:v>
                </c:pt>
                <c:pt idx="11">
                  <c:v>0.17893999999999999</c:v>
                </c:pt>
                <c:pt idx="12">
                  <c:v>0.19270999999999999</c:v>
                </c:pt>
                <c:pt idx="13">
                  <c:v>0.19771</c:v>
                </c:pt>
                <c:pt idx="14">
                  <c:v>0.19658999999999999</c:v>
                </c:pt>
                <c:pt idx="15">
                  <c:v>0.19184000000000001</c:v>
                </c:pt>
                <c:pt idx="16">
                  <c:v>0.18653</c:v>
                </c:pt>
                <c:pt idx="17">
                  <c:v>0.18010999999999999</c:v>
                </c:pt>
                <c:pt idx="18">
                  <c:v>0.17485999999999999</c:v>
                </c:pt>
                <c:pt idx="19">
                  <c:v>0.17169000000000001</c:v>
                </c:pt>
                <c:pt idx="20">
                  <c:v>0.16955000000000001</c:v>
                </c:pt>
                <c:pt idx="21">
                  <c:v>0.16664999999999999</c:v>
                </c:pt>
                <c:pt idx="22">
                  <c:v>0.16202</c:v>
                </c:pt>
                <c:pt idx="23">
                  <c:v>0.15831999999999999</c:v>
                </c:pt>
                <c:pt idx="24">
                  <c:v>0.15601999999999999</c:v>
                </c:pt>
                <c:pt idx="25">
                  <c:v>0.15476999999999999</c:v>
                </c:pt>
                <c:pt idx="26">
                  <c:v>0.15434999999999999</c:v>
                </c:pt>
                <c:pt idx="27">
                  <c:v>0.15459999999999999</c:v>
                </c:pt>
                <c:pt idx="28">
                  <c:v>0.15547</c:v>
                </c:pt>
                <c:pt idx="29">
                  <c:v>0.15687999999999999</c:v>
                </c:pt>
                <c:pt idx="30">
                  <c:v>0.15856999999999999</c:v>
                </c:pt>
                <c:pt idx="31">
                  <c:v>0.16003000000000001</c:v>
                </c:pt>
                <c:pt idx="32">
                  <c:v>0.16037999999999999</c:v>
                </c:pt>
                <c:pt idx="33">
                  <c:v>0.1583</c:v>
                </c:pt>
                <c:pt idx="34">
                  <c:v>0.15196000000000001</c:v>
                </c:pt>
                <c:pt idx="35">
                  <c:v>0.13997000000000001</c:v>
                </c:pt>
                <c:pt idx="36">
                  <c:v>0.12257999999999999</c:v>
                </c:pt>
                <c:pt idx="37">
                  <c:v>9.9390000000000006E-2</c:v>
                </c:pt>
                <c:pt idx="38">
                  <c:v>7.2529999999999997E-2</c:v>
                </c:pt>
                <c:pt idx="39">
                  <c:v>4.3709999999999999E-2</c:v>
                </c:pt>
                <c:pt idx="40">
                  <c:v>1.54E-2</c:v>
                </c:pt>
                <c:pt idx="41">
                  <c:v>-9.9799999999999993E-3</c:v>
                </c:pt>
                <c:pt idx="42">
                  <c:v>-3.073E-2</c:v>
                </c:pt>
                <c:pt idx="43">
                  <c:v>-4.6149999999999997E-2</c:v>
                </c:pt>
                <c:pt idx="44">
                  <c:v>-5.62E-2</c:v>
                </c:pt>
                <c:pt idx="45">
                  <c:v>-6.1809999999999997E-2</c:v>
                </c:pt>
                <c:pt idx="46">
                  <c:v>-6.3689999999999997E-2</c:v>
                </c:pt>
              </c:numCache>
            </c:numRef>
          </c:yVal>
          <c:smooth val="0"/>
        </c:ser>
        <c:ser>
          <c:idx val="4"/>
          <c:order val="2"/>
          <c:tx>
            <c:v>Row 4</c:v>
          </c:tx>
          <c:spPr>
            <a:ln w="28575">
              <a:noFill/>
            </a:ln>
          </c:spPr>
          <c:xVal>
            <c:numRef>
              <c:f>'Map data'!$D$8:$D$54</c:f>
              <c:numCache>
                <c:formatCode>0</c:formatCode>
                <c:ptCount val="4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</c:numCache>
            </c:numRef>
          </c:xVal>
          <c:yVal>
            <c:numRef>
              <c:f>'Map data'!$I$8:$I$54</c:f>
              <c:numCache>
                <c:formatCode>0.0000</c:formatCode>
                <c:ptCount val="47"/>
                <c:pt idx="0">
                  <c:v>-0.18673999999999999</c:v>
                </c:pt>
                <c:pt idx="1">
                  <c:v>-0.19978000000000001</c:v>
                </c:pt>
                <c:pt idx="2">
                  <c:v>-0.20432</c:v>
                </c:pt>
                <c:pt idx="3">
                  <c:v>-0.19564000000000001</c:v>
                </c:pt>
                <c:pt idx="4">
                  <c:v>-0.16982</c:v>
                </c:pt>
                <c:pt idx="5">
                  <c:v>-0.12373000000000001</c:v>
                </c:pt>
                <c:pt idx="6">
                  <c:v>-5.799E-2</c:v>
                </c:pt>
                <c:pt idx="7">
                  <c:v>2.019E-2</c:v>
                </c:pt>
                <c:pt idx="8">
                  <c:v>0.10093000000000001</c:v>
                </c:pt>
                <c:pt idx="9">
                  <c:v>0.17266000000000001</c:v>
                </c:pt>
                <c:pt idx="10">
                  <c:v>0.22711999999999999</c:v>
                </c:pt>
                <c:pt idx="11">
                  <c:v>0.26096000000000003</c:v>
                </c:pt>
                <c:pt idx="12">
                  <c:v>0.27645999999999998</c:v>
                </c:pt>
                <c:pt idx="13">
                  <c:v>0.27821000000000001</c:v>
                </c:pt>
                <c:pt idx="14">
                  <c:v>0.27183000000000002</c:v>
                </c:pt>
                <c:pt idx="15">
                  <c:v>0.2616</c:v>
                </c:pt>
                <c:pt idx="16">
                  <c:v>0.25076999999999999</c:v>
                </c:pt>
                <c:pt idx="17">
                  <c:v>0.24074999999999999</c:v>
                </c:pt>
                <c:pt idx="18">
                  <c:v>0.23266999999999999</c:v>
                </c:pt>
                <c:pt idx="19">
                  <c:v>0.22725000000000001</c:v>
                </c:pt>
                <c:pt idx="20">
                  <c:v>0.22559999999999999</c:v>
                </c:pt>
                <c:pt idx="21">
                  <c:v>0.22223999999999999</c:v>
                </c:pt>
                <c:pt idx="22">
                  <c:v>0.21437</c:v>
                </c:pt>
                <c:pt idx="23">
                  <c:v>0.20856</c:v>
                </c:pt>
                <c:pt idx="24">
                  <c:v>0.20532</c:v>
                </c:pt>
                <c:pt idx="25">
                  <c:v>0.20362</c:v>
                </c:pt>
                <c:pt idx="26">
                  <c:v>0.20311999999999999</c:v>
                </c:pt>
                <c:pt idx="27">
                  <c:v>0.20369999999999999</c:v>
                </c:pt>
                <c:pt idx="28">
                  <c:v>0.20501</c:v>
                </c:pt>
                <c:pt idx="29">
                  <c:v>0.20762</c:v>
                </c:pt>
                <c:pt idx="30">
                  <c:v>0.21096000000000001</c:v>
                </c:pt>
                <c:pt idx="31">
                  <c:v>0.21460000000000001</c:v>
                </c:pt>
                <c:pt idx="32">
                  <c:v>0.21773000000000001</c:v>
                </c:pt>
                <c:pt idx="33">
                  <c:v>0.21759999999999999</c:v>
                </c:pt>
                <c:pt idx="34">
                  <c:v>0.2117</c:v>
                </c:pt>
                <c:pt idx="35">
                  <c:v>0.19764999999999999</c:v>
                </c:pt>
                <c:pt idx="36">
                  <c:v>0.1749</c:v>
                </c:pt>
                <c:pt idx="37">
                  <c:v>0.14087</c:v>
                </c:pt>
                <c:pt idx="38">
                  <c:v>0.10113999999999999</c:v>
                </c:pt>
                <c:pt idx="39">
                  <c:v>5.892E-2</c:v>
                </c:pt>
                <c:pt idx="40">
                  <c:v>1.7829999999999999E-2</c:v>
                </c:pt>
                <c:pt idx="41">
                  <c:v>-1.779E-2</c:v>
                </c:pt>
                <c:pt idx="42">
                  <c:v>-4.5690000000000001E-2</c:v>
                </c:pt>
                <c:pt idx="43">
                  <c:v>-6.5369999999999998E-2</c:v>
                </c:pt>
                <c:pt idx="44">
                  <c:v>-7.707E-2</c:v>
                </c:pt>
                <c:pt idx="45">
                  <c:v>-8.2299999999999998E-2</c:v>
                </c:pt>
                <c:pt idx="46">
                  <c:v>-8.276E-2</c:v>
                </c:pt>
              </c:numCache>
            </c:numRef>
          </c:yVal>
          <c:smooth val="0"/>
        </c:ser>
        <c:ser>
          <c:idx val="6"/>
          <c:order val="3"/>
          <c:tx>
            <c:v>Row 3</c:v>
          </c:tx>
          <c:spPr>
            <a:ln w="28575">
              <a:noFill/>
            </a:ln>
          </c:spPr>
          <c:xVal>
            <c:numRef>
              <c:f>'Map data'!$D$8:$D$54</c:f>
              <c:numCache>
                <c:formatCode>0</c:formatCode>
                <c:ptCount val="4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</c:numCache>
            </c:numRef>
          </c:xVal>
          <c:yVal>
            <c:numRef>
              <c:f>'Map data'!$K$8:$K$54</c:f>
              <c:numCache>
                <c:formatCode>0.0000</c:formatCode>
                <c:ptCount val="47"/>
                <c:pt idx="0">
                  <c:v>-0.24082999999999999</c:v>
                </c:pt>
                <c:pt idx="1">
                  <c:v>-0.26701000000000003</c:v>
                </c:pt>
                <c:pt idx="2">
                  <c:v>-0.28310999999999997</c:v>
                </c:pt>
                <c:pt idx="3">
                  <c:v>-0.28175</c:v>
                </c:pt>
                <c:pt idx="4">
                  <c:v>-0.25601000000000002</c:v>
                </c:pt>
                <c:pt idx="5">
                  <c:v>-0.19891</c:v>
                </c:pt>
                <c:pt idx="6">
                  <c:v>-0.10605000000000001</c:v>
                </c:pt>
                <c:pt idx="7">
                  <c:v>1.2189999999999999E-2</c:v>
                </c:pt>
                <c:pt idx="8">
                  <c:v>0.13786000000000001</c:v>
                </c:pt>
                <c:pt idx="9">
                  <c:v>0.24929999999999999</c:v>
                </c:pt>
                <c:pt idx="10">
                  <c:v>0.33044000000000001</c:v>
                </c:pt>
                <c:pt idx="11">
                  <c:v>0.37589</c:v>
                </c:pt>
                <c:pt idx="12">
                  <c:v>0.39162000000000002</c:v>
                </c:pt>
                <c:pt idx="13">
                  <c:v>0.38608999999999999</c:v>
                </c:pt>
                <c:pt idx="14">
                  <c:v>0.37064999999999998</c:v>
                </c:pt>
                <c:pt idx="15">
                  <c:v>0.35156999999999999</c:v>
                </c:pt>
                <c:pt idx="16">
                  <c:v>0.33361000000000002</c:v>
                </c:pt>
                <c:pt idx="17">
                  <c:v>0.31827</c:v>
                </c:pt>
                <c:pt idx="18">
                  <c:v>0.30630000000000002</c:v>
                </c:pt>
                <c:pt idx="19">
                  <c:v>0.29842999999999997</c:v>
                </c:pt>
                <c:pt idx="20">
                  <c:v>0.29507</c:v>
                </c:pt>
                <c:pt idx="21">
                  <c:v>0.29004999999999997</c:v>
                </c:pt>
                <c:pt idx="22">
                  <c:v>0.28090999999999999</c:v>
                </c:pt>
                <c:pt idx="23">
                  <c:v>0.27449000000000001</c:v>
                </c:pt>
                <c:pt idx="24">
                  <c:v>0.27043</c:v>
                </c:pt>
                <c:pt idx="25">
                  <c:v>0.26823000000000002</c:v>
                </c:pt>
                <c:pt idx="26">
                  <c:v>0.26823999999999998</c:v>
                </c:pt>
                <c:pt idx="27">
                  <c:v>0.26878999999999997</c:v>
                </c:pt>
                <c:pt idx="28">
                  <c:v>0.27087</c:v>
                </c:pt>
                <c:pt idx="29">
                  <c:v>0.27483000000000002</c:v>
                </c:pt>
                <c:pt idx="30">
                  <c:v>0.28142</c:v>
                </c:pt>
                <c:pt idx="31">
                  <c:v>0.28915000000000002</c:v>
                </c:pt>
                <c:pt idx="32">
                  <c:v>0.29604999999999998</c:v>
                </c:pt>
                <c:pt idx="33">
                  <c:v>0.30002000000000001</c:v>
                </c:pt>
                <c:pt idx="34">
                  <c:v>0.29546</c:v>
                </c:pt>
                <c:pt idx="35">
                  <c:v>0.27839999999999998</c:v>
                </c:pt>
                <c:pt idx="36">
                  <c:v>0.24590000000000001</c:v>
                </c:pt>
                <c:pt idx="37">
                  <c:v>0.19857</c:v>
                </c:pt>
                <c:pt idx="38">
                  <c:v>0.13829</c:v>
                </c:pt>
                <c:pt idx="39">
                  <c:v>7.5730000000000006E-2</c:v>
                </c:pt>
                <c:pt idx="40">
                  <c:v>1.6410000000000001E-2</c:v>
                </c:pt>
                <c:pt idx="41">
                  <c:v>-3.5229999999999997E-2</c:v>
                </c:pt>
                <c:pt idx="42">
                  <c:v>-7.1929999999999994E-2</c:v>
                </c:pt>
                <c:pt idx="43">
                  <c:v>-9.5920000000000005E-2</c:v>
                </c:pt>
                <c:pt idx="44">
                  <c:v>-0.10809000000000001</c:v>
                </c:pt>
                <c:pt idx="45">
                  <c:v>-0.11139</c:v>
                </c:pt>
                <c:pt idx="46">
                  <c:v>-0.10859000000000001</c:v>
                </c:pt>
              </c:numCache>
            </c:numRef>
          </c:yVal>
          <c:smooth val="0"/>
        </c:ser>
        <c:ser>
          <c:idx val="1"/>
          <c:order val="4"/>
          <c:tx>
            <c:v>Row 2</c:v>
          </c:tx>
          <c:spPr>
            <a:ln w="28575">
              <a:noFill/>
            </a:ln>
          </c:spPr>
          <c:xVal>
            <c:numRef>
              <c:f>'Map data'!$D$8:$D$54</c:f>
              <c:numCache>
                <c:formatCode>0</c:formatCode>
                <c:ptCount val="4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</c:numCache>
            </c:numRef>
          </c:xVal>
          <c:yVal>
            <c:numRef>
              <c:f>'Map data'!$M$8:$M$54</c:f>
              <c:numCache>
                <c:formatCode>0.0000</c:formatCode>
                <c:ptCount val="47"/>
                <c:pt idx="0">
                  <c:v>-0.30746000000000001</c:v>
                </c:pt>
                <c:pt idx="1">
                  <c:v>-0.35515999999999998</c:v>
                </c:pt>
                <c:pt idx="2">
                  <c:v>-0.39288000000000001</c:v>
                </c:pt>
                <c:pt idx="3">
                  <c:v>-0.41147</c:v>
                </c:pt>
                <c:pt idx="4">
                  <c:v>-0.39873999999999998</c:v>
                </c:pt>
                <c:pt idx="5">
                  <c:v>-0.33954000000000001</c:v>
                </c:pt>
                <c:pt idx="6">
                  <c:v>-0.21854999999999999</c:v>
                </c:pt>
                <c:pt idx="7">
                  <c:v>-4.2389999999999997E-2</c:v>
                </c:pt>
                <c:pt idx="8">
                  <c:v>0.15790999999999999</c:v>
                </c:pt>
                <c:pt idx="9">
                  <c:v>0.33905999999999997</c:v>
                </c:pt>
                <c:pt idx="10">
                  <c:v>0.46566999999999997</c:v>
                </c:pt>
                <c:pt idx="11">
                  <c:v>0.52854000000000001</c:v>
                </c:pt>
                <c:pt idx="12">
                  <c:v>0.54139999999999999</c:v>
                </c:pt>
                <c:pt idx="13">
                  <c:v>0.52264999999999995</c:v>
                </c:pt>
                <c:pt idx="14">
                  <c:v>0.49171999999999999</c:v>
                </c:pt>
                <c:pt idx="15">
                  <c:v>0.45918999999999999</c:v>
                </c:pt>
                <c:pt idx="16">
                  <c:v>0.43131999999999998</c:v>
                </c:pt>
                <c:pt idx="17">
                  <c:v>0.41027999999999998</c:v>
                </c:pt>
                <c:pt idx="18">
                  <c:v>0.39361000000000002</c:v>
                </c:pt>
                <c:pt idx="23">
                  <c:v>0.35553000000000001</c:v>
                </c:pt>
                <c:pt idx="24">
                  <c:v>0.35122999999999999</c:v>
                </c:pt>
                <c:pt idx="25">
                  <c:v>0.34910000000000002</c:v>
                </c:pt>
                <c:pt idx="26">
                  <c:v>0.34956999999999999</c:v>
                </c:pt>
                <c:pt idx="27">
                  <c:v>0.35386000000000001</c:v>
                </c:pt>
                <c:pt idx="28">
                  <c:v>0.35672999999999999</c:v>
                </c:pt>
                <c:pt idx="29">
                  <c:v>0.36068</c:v>
                </c:pt>
                <c:pt idx="30">
                  <c:v>0.36960999999999999</c:v>
                </c:pt>
                <c:pt idx="31">
                  <c:v>0.3841</c:v>
                </c:pt>
                <c:pt idx="32">
                  <c:v>0.39977000000000001</c:v>
                </c:pt>
                <c:pt idx="33">
                  <c:v>0.41259000000000001</c:v>
                </c:pt>
                <c:pt idx="34">
                  <c:v>0.41410999999999998</c:v>
                </c:pt>
                <c:pt idx="35">
                  <c:v>0.39473000000000003</c:v>
                </c:pt>
                <c:pt idx="36">
                  <c:v>0.34917999999999999</c:v>
                </c:pt>
                <c:pt idx="37">
                  <c:v>0.27703</c:v>
                </c:pt>
                <c:pt idx="38">
                  <c:v>0.18568000000000001</c:v>
                </c:pt>
                <c:pt idx="39">
                  <c:v>8.906E-2</c:v>
                </c:pt>
                <c:pt idx="40">
                  <c:v>1.17E-3</c:v>
                </c:pt>
                <c:pt idx="41">
                  <c:v>-6.9010000000000002E-2</c:v>
                </c:pt>
                <c:pt idx="42">
                  <c:v>-0.11597</c:v>
                </c:pt>
                <c:pt idx="43">
                  <c:v>-0.14247000000000001</c:v>
                </c:pt>
                <c:pt idx="44">
                  <c:v>-0.15193000000000001</c:v>
                </c:pt>
                <c:pt idx="45">
                  <c:v>-0.15029999999999999</c:v>
                </c:pt>
                <c:pt idx="46">
                  <c:v>-0.14168</c:v>
                </c:pt>
              </c:numCache>
            </c:numRef>
          </c:yVal>
          <c:smooth val="0"/>
        </c:ser>
        <c:ser>
          <c:idx val="3"/>
          <c:order val="5"/>
          <c:tx>
            <c:v>Row 1</c:v>
          </c:tx>
          <c:spPr>
            <a:ln w="28575">
              <a:noFill/>
            </a:ln>
          </c:spPr>
          <c:xVal>
            <c:numRef>
              <c:f>'Map data'!$D$8:$D$54</c:f>
              <c:numCache>
                <c:formatCode>0</c:formatCode>
                <c:ptCount val="4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</c:numCache>
            </c:numRef>
          </c:xVal>
          <c:yVal>
            <c:numRef>
              <c:f>'Map data'!$O$8:$O$54</c:f>
              <c:numCache>
                <c:formatCode>0.0000</c:formatCode>
                <c:ptCount val="47"/>
                <c:pt idx="0">
                  <c:v>-0.38614999999999999</c:v>
                </c:pt>
                <c:pt idx="1">
                  <c:v>-0.46093000000000001</c:v>
                </c:pt>
                <c:pt idx="2">
                  <c:v>-0.52998000000000001</c:v>
                </c:pt>
                <c:pt idx="3">
                  <c:v>-0.58731</c:v>
                </c:pt>
                <c:pt idx="4">
                  <c:v>-0.62212999999999996</c:v>
                </c:pt>
                <c:pt idx="5">
                  <c:v>-0.60070000000000001</c:v>
                </c:pt>
                <c:pt idx="6">
                  <c:v>-0.48396</c:v>
                </c:pt>
                <c:pt idx="7">
                  <c:v>-0.25136999999999998</c:v>
                </c:pt>
                <c:pt idx="8">
                  <c:v>6.6989999999999994E-2</c:v>
                </c:pt>
                <c:pt idx="9">
                  <c:v>0.37489</c:v>
                </c:pt>
                <c:pt idx="10">
                  <c:v>0.58758999999999995</c:v>
                </c:pt>
                <c:pt idx="11">
                  <c:v>0.68145</c:v>
                </c:pt>
                <c:pt idx="12">
                  <c:v>0.68532999999999999</c:v>
                </c:pt>
                <c:pt idx="13">
                  <c:v>0.64351999999999998</c:v>
                </c:pt>
                <c:pt idx="14">
                  <c:v>0.5897</c:v>
                </c:pt>
                <c:pt idx="15">
                  <c:v>0.54132000000000002</c:v>
                </c:pt>
                <c:pt idx="16">
                  <c:v>0.50394000000000005</c:v>
                </c:pt>
                <c:pt idx="17">
                  <c:v>0.47838000000000003</c:v>
                </c:pt>
                <c:pt idx="18">
                  <c:v>0.46179999999999999</c:v>
                </c:pt>
                <c:pt idx="23">
                  <c:v>0.42976999999999999</c:v>
                </c:pt>
                <c:pt idx="24">
                  <c:v>0.42682999999999999</c:v>
                </c:pt>
                <c:pt idx="25">
                  <c:v>0.42520000000000002</c:v>
                </c:pt>
                <c:pt idx="26">
                  <c:v>0.42662</c:v>
                </c:pt>
                <c:pt idx="27">
                  <c:v>0.43419999999999997</c:v>
                </c:pt>
                <c:pt idx="28">
                  <c:v>0.44683</c:v>
                </c:pt>
                <c:pt idx="29">
                  <c:v>0.45665</c:v>
                </c:pt>
                <c:pt idx="30">
                  <c:v>0.46983000000000003</c:v>
                </c:pt>
                <c:pt idx="31">
                  <c:v>0.49291000000000001</c:v>
                </c:pt>
                <c:pt idx="32">
                  <c:v>0.52525999999999995</c:v>
                </c:pt>
                <c:pt idx="33">
                  <c:v>0.55791000000000002</c:v>
                </c:pt>
                <c:pt idx="34">
                  <c:v>0.57355</c:v>
                </c:pt>
                <c:pt idx="35">
                  <c:v>0.55491000000000001</c:v>
                </c:pt>
                <c:pt idx="36">
                  <c:v>0.48981999999999998</c:v>
                </c:pt>
                <c:pt idx="37">
                  <c:v>0.37824999999999998</c:v>
                </c:pt>
                <c:pt idx="38">
                  <c:v>0.23289000000000001</c:v>
                </c:pt>
                <c:pt idx="39">
                  <c:v>8.5319999999999993E-2</c:v>
                </c:pt>
                <c:pt idx="40">
                  <c:v>-4.3740000000000001E-2</c:v>
                </c:pt>
                <c:pt idx="41">
                  <c:v>-0.13688</c:v>
                </c:pt>
                <c:pt idx="42">
                  <c:v>-0.19075</c:v>
                </c:pt>
                <c:pt idx="43">
                  <c:v>-0.21382999999999999</c:v>
                </c:pt>
                <c:pt idx="44">
                  <c:v>-0.21424000000000001</c:v>
                </c:pt>
                <c:pt idx="45">
                  <c:v>-0.20254</c:v>
                </c:pt>
                <c:pt idx="46">
                  <c:v>-0.18381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0611072"/>
        <c:axId val="110617344"/>
      </c:scatterChart>
      <c:valAx>
        <c:axId val="110611072"/>
        <c:scaling>
          <c:orientation val="minMax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 sz="1000" b="1" i="0" u="none" strike="noStrike" baseline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</a:defRPr>
                </a:pPr>
                <a:r>
                  <a:rPr lang="en-US"/>
                  <a:t>Probe Position</a:t>
                </a:r>
              </a:p>
            </c:rich>
          </c:tx>
          <c:layout/>
          <c:overlay val="0"/>
        </c:title>
        <c:numFmt formatCode="0" sourceLinked="0"/>
        <c:majorTickMark val="cross"/>
        <c:minorTickMark val="in"/>
        <c:tickLblPos val="nextTo"/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110617344"/>
        <c:crosses val="autoZero"/>
        <c:crossBetween val="midCat"/>
      </c:valAx>
      <c:valAx>
        <c:axId val="110617344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 sz="1000" b="1" i="0" u="none" strike="noStrike" baseline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</a:defRPr>
                </a:pPr>
                <a:r>
                  <a:rPr lang="en-US"/>
                  <a:t>Field [kG]</a:t>
                </a:r>
              </a:p>
            </c:rich>
          </c:tx>
          <c:layout/>
          <c:overlay val="0"/>
        </c:title>
        <c:numFmt formatCode="#,##0.0" sourceLinked="0"/>
        <c:majorTickMark val="cross"/>
        <c:minorTickMark val="in"/>
        <c:tickLblPos val="nextTo"/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110611072"/>
        <c:crosses val="autoZero"/>
        <c:crossBetween val="midCat"/>
      </c:valAx>
    </c:plotArea>
    <c:legend>
      <c:legendPos val="r"/>
      <c:layout/>
      <c:overlay val="0"/>
      <c:txPr>
        <a:bodyPr/>
        <a:lstStyle/>
        <a:p>
          <a:pPr>
            <a:defRPr sz="775" b="0" i="0" u="none" strike="noStrike" baseline="0">
              <a:solidFill>
                <a:srgbClr val="000000"/>
              </a:solidFill>
              <a:latin typeface="Calibri"/>
              <a:ea typeface="Calibri"/>
              <a:cs typeface="Calibri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000" b="0" i="0" u="none" strike="noStrike" baseline="0">
          <a:solidFill>
            <a:srgbClr val="000000"/>
          </a:solidFill>
          <a:latin typeface="Calibri"/>
          <a:ea typeface="Calibri"/>
          <a:cs typeface="Calibri"/>
        </a:defRPr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800" b="1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r>
              <a:rPr lang="en-US"/>
              <a:t>Row #1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Tosca</c:v>
          </c:tx>
          <c:spPr>
            <a:ln w="28575">
              <a:noFill/>
            </a:ln>
          </c:spPr>
          <c:marker>
            <c:symbol val="diamond"/>
            <c:size val="5"/>
          </c:marker>
          <c:xVal>
            <c:numRef>
              <c:f>'Row 1 Diff'!$A$3:$A$49</c:f>
              <c:numCache>
                <c:formatCode>General</c:formatCode>
                <c:ptCount val="4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</c:numCache>
            </c:numRef>
          </c:xVal>
          <c:yVal>
            <c:numRef>
              <c:f>'Row 1 Diff'!$D$3:$D$49</c:f>
              <c:numCache>
                <c:formatCode>0.0</c:formatCode>
                <c:ptCount val="47"/>
                <c:pt idx="0">
                  <c:v>-398.28512336429299</c:v>
                </c:pt>
                <c:pt idx="1">
                  <c:v>-470.90495150971799</c:v>
                </c:pt>
                <c:pt idx="2">
                  <c:v>-544.75062927430497</c:v>
                </c:pt>
                <c:pt idx="3">
                  <c:v>-613.93127147884002</c:v>
                </c:pt>
                <c:pt idx="4">
                  <c:v>-658.44383855644401</c:v>
                </c:pt>
                <c:pt idx="5">
                  <c:v>-652.77084516934804</c:v>
                </c:pt>
                <c:pt idx="6">
                  <c:v>-562.83424852826295</c:v>
                </c:pt>
                <c:pt idx="7">
                  <c:v>-358.54962893559798</c:v>
                </c:pt>
                <c:pt idx="8">
                  <c:v>-62.055887805323998</c:v>
                </c:pt>
                <c:pt idx="9">
                  <c:v>247.25769959505399</c:v>
                </c:pt>
                <c:pt idx="10">
                  <c:v>492.15686949450799</c:v>
                </c:pt>
                <c:pt idx="11">
                  <c:v>627.76079401480501</c:v>
                </c:pt>
                <c:pt idx="12">
                  <c:v>661.13159573210601</c:v>
                </c:pt>
                <c:pt idx="13">
                  <c:v>635.92683078552204</c:v>
                </c:pt>
                <c:pt idx="14">
                  <c:v>593.83456867311099</c:v>
                </c:pt>
                <c:pt idx="15">
                  <c:v>554.41716258322697</c:v>
                </c:pt>
                <c:pt idx="16">
                  <c:v>523.32699393508506</c:v>
                </c:pt>
                <c:pt idx="17">
                  <c:v>499.48589461648999</c:v>
                </c:pt>
                <c:pt idx="18">
                  <c:v>482.325235796779</c:v>
                </c:pt>
                <c:pt idx="23">
                  <c:v>447.07200428853599</c:v>
                </c:pt>
                <c:pt idx="24">
                  <c:v>445.85348740726101</c:v>
                </c:pt>
                <c:pt idx="25">
                  <c:v>446.63807872388003</c:v>
                </c:pt>
                <c:pt idx="26">
                  <c:v>449.44326038942199</c:v>
                </c:pt>
                <c:pt idx="27">
                  <c:v>455.24963956328799</c:v>
                </c:pt>
                <c:pt idx="28">
                  <c:v>465.07234067972303</c:v>
                </c:pt>
                <c:pt idx="29">
                  <c:v>479.25152209340803</c:v>
                </c:pt>
                <c:pt idx="30">
                  <c:v>497.93638045704699</c:v>
                </c:pt>
                <c:pt idx="31">
                  <c:v>519.45150242624698</c:v>
                </c:pt>
                <c:pt idx="32">
                  <c:v>538.700529284607</c:v>
                </c:pt>
                <c:pt idx="33">
                  <c:v>545.38627970345999</c:v>
                </c:pt>
                <c:pt idx="34">
                  <c:v>523.791782929183</c:v>
                </c:pt>
                <c:pt idx="35">
                  <c:v>460.55891768229202</c:v>
                </c:pt>
                <c:pt idx="36">
                  <c:v>354.522567441403</c:v>
                </c:pt>
                <c:pt idx="37">
                  <c:v>215.91367001336801</c:v>
                </c:pt>
                <c:pt idx="38">
                  <c:v>65.317029030253906</c:v>
                </c:pt>
                <c:pt idx="39">
                  <c:v>-66.210800662353606</c:v>
                </c:pt>
                <c:pt idx="40">
                  <c:v>-162.80608619737899</c:v>
                </c:pt>
                <c:pt idx="41">
                  <c:v>-221.52940528723499</c:v>
                </c:pt>
                <c:pt idx="42">
                  <c:v>-245.72220662141399</c:v>
                </c:pt>
                <c:pt idx="43">
                  <c:v>-246.29540478419901</c:v>
                </c:pt>
                <c:pt idx="44">
                  <c:v>-232.67230396686901</c:v>
                </c:pt>
                <c:pt idx="45">
                  <c:v>-211.47051136769301</c:v>
                </c:pt>
                <c:pt idx="46">
                  <c:v>-188.006816359053</c:v>
                </c:pt>
              </c:numCache>
            </c:numRef>
          </c:yVal>
          <c:smooth val="0"/>
        </c:ser>
        <c:ser>
          <c:idx val="1"/>
          <c:order val="1"/>
          <c:tx>
            <c:v>Measured</c:v>
          </c:tx>
          <c:spPr>
            <a:ln w="28575">
              <a:noFill/>
            </a:ln>
          </c:spPr>
          <c:marker>
            <c:symbol val="diamond"/>
            <c:size val="5"/>
            <c:spPr>
              <a:solidFill>
                <a:srgbClr val="FF0000"/>
              </a:solidFill>
            </c:spPr>
          </c:marker>
          <c:xVal>
            <c:numRef>
              <c:f>'Row 1 Diff'!$A$3:$A$49</c:f>
              <c:numCache>
                <c:formatCode>General</c:formatCode>
                <c:ptCount val="4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</c:numCache>
            </c:numRef>
          </c:xVal>
          <c:yVal>
            <c:numRef>
              <c:f>'Row 1 Diff'!$E$3:$E$49</c:f>
              <c:numCache>
                <c:formatCode>0.0</c:formatCode>
                <c:ptCount val="47"/>
                <c:pt idx="0">
                  <c:v>-386.15</c:v>
                </c:pt>
                <c:pt idx="1">
                  <c:v>-460.93</c:v>
                </c:pt>
                <c:pt idx="2">
                  <c:v>-529.98</c:v>
                </c:pt>
                <c:pt idx="3">
                  <c:v>-587.30999999999995</c:v>
                </c:pt>
                <c:pt idx="4">
                  <c:v>-622.13</c:v>
                </c:pt>
                <c:pt idx="5">
                  <c:v>-600.70000000000005</c:v>
                </c:pt>
                <c:pt idx="6">
                  <c:v>-483.96</c:v>
                </c:pt>
                <c:pt idx="7">
                  <c:v>-251.36999999999998</c:v>
                </c:pt>
                <c:pt idx="8">
                  <c:v>66.989999999999995</c:v>
                </c:pt>
                <c:pt idx="9">
                  <c:v>374.89</c:v>
                </c:pt>
                <c:pt idx="10">
                  <c:v>587.58999999999992</c:v>
                </c:pt>
                <c:pt idx="11">
                  <c:v>681.45</c:v>
                </c:pt>
                <c:pt idx="12">
                  <c:v>685.33</c:v>
                </c:pt>
                <c:pt idx="13">
                  <c:v>643.52</c:v>
                </c:pt>
                <c:pt idx="14">
                  <c:v>589.70000000000005</c:v>
                </c:pt>
                <c:pt idx="15">
                  <c:v>541.32000000000005</c:v>
                </c:pt>
                <c:pt idx="16">
                  <c:v>503.94000000000005</c:v>
                </c:pt>
                <c:pt idx="17">
                  <c:v>478.38000000000005</c:v>
                </c:pt>
                <c:pt idx="18">
                  <c:v>461.8</c:v>
                </c:pt>
                <c:pt idx="23">
                  <c:v>429.77</c:v>
                </c:pt>
                <c:pt idx="24">
                  <c:v>426.83</c:v>
                </c:pt>
                <c:pt idx="25">
                  <c:v>425.20000000000005</c:v>
                </c:pt>
                <c:pt idx="26">
                  <c:v>426.62</c:v>
                </c:pt>
                <c:pt idx="27">
                  <c:v>434.2</c:v>
                </c:pt>
                <c:pt idx="28">
                  <c:v>446.83</c:v>
                </c:pt>
                <c:pt idx="29">
                  <c:v>456.65</c:v>
                </c:pt>
                <c:pt idx="30">
                  <c:v>469.83000000000004</c:v>
                </c:pt>
                <c:pt idx="31">
                  <c:v>492.91</c:v>
                </c:pt>
                <c:pt idx="32">
                  <c:v>525.26</c:v>
                </c:pt>
                <c:pt idx="33">
                  <c:v>557.91</c:v>
                </c:pt>
                <c:pt idx="34">
                  <c:v>573.54999999999995</c:v>
                </c:pt>
                <c:pt idx="35">
                  <c:v>554.91</c:v>
                </c:pt>
                <c:pt idx="36">
                  <c:v>489.82</c:v>
                </c:pt>
                <c:pt idx="37">
                  <c:v>378.25</c:v>
                </c:pt>
                <c:pt idx="38">
                  <c:v>232.89000000000001</c:v>
                </c:pt>
                <c:pt idx="39">
                  <c:v>85.32</c:v>
                </c:pt>
                <c:pt idx="40">
                  <c:v>-43.74</c:v>
                </c:pt>
                <c:pt idx="41">
                  <c:v>-136.88</c:v>
                </c:pt>
                <c:pt idx="42">
                  <c:v>-190.75</c:v>
                </c:pt>
                <c:pt idx="43">
                  <c:v>-213.82999999999998</c:v>
                </c:pt>
                <c:pt idx="44">
                  <c:v>-214.24</c:v>
                </c:pt>
                <c:pt idx="45">
                  <c:v>-202.54</c:v>
                </c:pt>
                <c:pt idx="46">
                  <c:v>-183.81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3446016"/>
        <c:axId val="123447936"/>
      </c:scatterChart>
      <c:scatterChart>
        <c:scatterStyle val="lineMarker"/>
        <c:varyColors val="0"/>
        <c:ser>
          <c:idx val="2"/>
          <c:order val="2"/>
          <c:tx>
            <c:strRef>
              <c:f>'Row 1 Diff'!$F$2</c:f>
              <c:strCache>
                <c:ptCount val="1"/>
                <c:pt idx="0">
                  <c:v>Difference</c:v>
                </c:pt>
              </c:strCache>
            </c:strRef>
          </c:tx>
          <c:marker>
            <c:symbol val="none"/>
          </c:marker>
          <c:xVal>
            <c:numRef>
              <c:f>'Row 1 Diff'!$A$3:$A$49</c:f>
              <c:numCache>
                <c:formatCode>General</c:formatCode>
                <c:ptCount val="4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</c:numCache>
            </c:numRef>
          </c:xVal>
          <c:yVal>
            <c:numRef>
              <c:f>'Row 1 Diff'!$F$3:$F$49</c:f>
              <c:numCache>
                <c:formatCode>0.0</c:formatCode>
                <c:ptCount val="47"/>
                <c:pt idx="0">
                  <c:v>12.135123364293008</c:v>
                </c:pt>
                <c:pt idx="1">
                  <c:v>9.9749515097179824</c:v>
                </c:pt>
                <c:pt idx="2">
                  <c:v>14.770629274304952</c:v>
                </c:pt>
                <c:pt idx="3">
                  <c:v>26.621271478840072</c:v>
                </c:pt>
                <c:pt idx="4">
                  <c:v>36.313838556444011</c:v>
                </c:pt>
                <c:pt idx="5">
                  <c:v>52.07084516934799</c:v>
                </c:pt>
                <c:pt idx="6">
                  <c:v>78.874248528262967</c:v>
                </c:pt>
                <c:pt idx="7">
                  <c:v>107.179628935598</c:v>
                </c:pt>
                <c:pt idx="8">
                  <c:v>129.04588780532399</c:v>
                </c:pt>
                <c:pt idx="9">
                  <c:v>127.63230040494599</c:v>
                </c:pt>
                <c:pt idx="10">
                  <c:v>95.433130505491931</c:v>
                </c:pt>
                <c:pt idx="11">
                  <c:v>53.689205985195031</c:v>
                </c:pt>
                <c:pt idx="12">
                  <c:v>24.198404267894034</c:v>
                </c:pt>
                <c:pt idx="13">
                  <c:v>7.593169214477939</c:v>
                </c:pt>
                <c:pt idx="14">
                  <c:v>-4.1345686731109481</c:v>
                </c:pt>
                <c:pt idx="15">
                  <c:v>-13.097162583226918</c:v>
                </c:pt>
                <c:pt idx="16">
                  <c:v>-19.386993935085002</c:v>
                </c:pt>
                <c:pt idx="17">
                  <c:v>-21.105894616489934</c:v>
                </c:pt>
                <c:pt idx="18">
                  <c:v>-20.525235796778986</c:v>
                </c:pt>
                <c:pt idx="23">
                  <c:v>-17.302004288536011</c:v>
                </c:pt>
                <c:pt idx="24">
                  <c:v>-19.02348740726103</c:v>
                </c:pt>
                <c:pt idx="25">
                  <c:v>-21.438078723879983</c:v>
                </c:pt>
                <c:pt idx="26">
                  <c:v>-22.823260389421989</c:v>
                </c:pt>
                <c:pt idx="27">
                  <c:v>-21.049639563287997</c:v>
                </c:pt>
                <c:pt idx="28">
                  <c:v>-18.242340679723043</c:v>
                </c:pt>
                <c:pt idx="29">
                  <c:v>-22.60152209340805</c:v>
                </c:pt>
                <c:pt idx="30">
                  <c:v>-28.106380457046953</c:v>
                </c:pt>
                <c:pt idx="31">
                  <c:v>-26.54150242624695</c:v>
                </c:pt>
                <c:pt idx="32">
                  <c:v>-13.44052928460701</c:v>
                </c:pt>
                <c:pt idx="33">
                  <c:v>12.523720296539977</c:v>
                </c:pt>
                <c:pt idx="34">
                  <c:v>49.758217070816954</c:v>
                </c:pt>
                <c:pt idx="35">
                  <c:v>94.351082317707949</c:v>
                </c:pt>
                <c:pt idx="36">
                  <c:v>135.297432558597</c:v>
                </c:pt>
                <c:pt idx="37">
                  <c:v>162.33632998663199</c:v>
                </c:pt>
                <c:pt idx="38">
                  <c:v>167.57297096974611</c:v>
                </c:pt>
                <c:pt idx="39">
                  <c:v>151.53080066235361</c:v>
                </c:pt>
                <c:pt idx="40">
                  <c:v>119.06608619737898</c:v>
                </c:pt>
                <c:pt idx="41">
                  <c:v>84.649405287234998</c:v>
                </c:pt>
                <c:pt idx="42">
                  <c:v>54.972206621413989</c:v>
                </c:pt>
                <c:pt idx="43">
                  <c:v>32.465404784199023</c:v>
                </c:pt>
                <c:pt idx="44">
                  <c:v>18.432303966869</c:v>
                </c:pt>
                <c:pt idx="45">
                  <c:v>8.9305113676930148</c:v>
                </c:pt>
                <c:pt idx="46">
                  <c:v>4.1968163590530025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'Row 1 Diff'!$G$2</c:f>
              <c:strCache>
                <c:ptCount val="1"/>
                <c:pt idx="0">
                  <c:v>Error %</c:v>
                </c:pt>
              </c:strCache>
            </c:strRef>
          </c:tx>
          <c:marker>
            <c:symbol val="none"/>
          </c:marker>
          <c:xVal>
            <c:numRef>
              <c:f>'Row 1 Diff'!$A$3:$A$49</c:f>
              <c:numCache>
                <c:formatCode>General</c:formatCode>
                <c:ptCount val="4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</c:numCache>
            </c:numRef>
          </c:xVal>
          <c:yVal>
            <c:numRef>
              <c:f>'Row 1 Diff'!$G$3:$G$49</c:f>
              <c:numCache>
                <c:formatCode>0.0</c:formatCode>
                <c:ptCount val="47"/>
                <c:pt idx="0">
                  <c:v>-3.1425931281349238</c:v>
                </c:pt>
                <c:pt idx="1">
                  <c:v>-2.1640924890369435</c:v>
                </c:pt>
                <c:pt idx="2">
                  <c:v>-2.7870163542595852</c:v>
                </c:pt>
                <c:pt idx="3">
                  <c:v>-4.5327461611142459</c:v>
                </c:pt>
                <c:pt idx="4">
                  <c:v>-5.8370177545599811</c:v>
                </c:pt>
                <c:pt idx="5">
                  <c:v>-8.6683611069332418</c:v>
                </c:pt>
                <c:pt idx="6">
                  <c:v>-16.297679256191209</c:v>
                </c:pt>
                <c:pt idx="7">
                  <c:v>-42.638194269641573</c:v>
                </c:pt>
                <c:pt idx="8">
                  <c:v>192.63455412050158</c:v>
                </c:pt>
                <c:pt idx="9">
                  <c:v>34.045266719556672</c:v>
                </c:pt>
                <c:pt idx="10">
                  <c:v>16.241449055547566</c:v>
                </c:pt>
                <c:pt idx="11">
                  <c:v>7.8786713603632004</c:v>
                </c:pt>
                <c:pt idx="12">
                  <c:v>3.5309127380815131</c:v>
                </c:pt>
                <c:pt idx="13">
                  <c:v>1.1799430032443341</c:v>
                </c:pt>
                <c:pt idx="14">
                  <c:v>-0.70113085859096957</c:v>
                </c:pt>
                <c:pt idx="15">
                  <c:v>-2.4194861788271109</c:v>
                </c:pt>
                <c:pt idx="16">
                  <c:v>-3.8470837669335638</c:v>
                </c:pt>
                <c:pt idx="17">
                  <c:v>-4.4119517154751309</c:v>
                </c:pt>
                <c:pt idx="18">
                  <c:v>-4.4446158070114743</c:v>
                </c:pt>
                <c:pt idx="23">
                  <c:v>-4.0258753027284389</c:v>
                </c:pt>
                <c:pt idx="24">
                  <c:v>-4.4569236949748214</c:v>
                </c:pt>
                <c:pt idx="25">
                  <c:v>-5.0418811674223853</c:v>
                </c:pt>
                <c:pt idx="26">
                  <c:v>-5.3497867867005739</c:v>
                </c:pt>
                <c:pt idx="27">
                  <c:v>-4.8479133033827724</c:v>
                </c:pt>
                <c:pt idx="28">
                  <c:v>-4.0826132264447423</c:v>
                </c:pt>
                <c:pt idx="29">
                  <c:v>-4.9494190503466662</c:v>
                </c:pt>
                <c:pt idx="30">
                  <c:v>-5.9822447389581228</c:v>
                </c:pt>
                <c:pt idx="31">
                  <c:v>-5.3846548916124544</c:v>
                </c:pt>
                <c:pt idx="32">
                  <c:v>-2.558833584245328</c:v>
                </c:pt>
                <c:pt idx="33">
                  <c:v>2.2447563758563169</c:v>
                </c:pt>
                <c:pt idx="34">
                  <c:v>8.6754802669020936</c:v>
                </c:pt>
                <c:pt idx="35">
                  <c:v>17.002952247699259</c:v>
                </c:pt>
                <c:pt idx="36">
                  <c:v>27.621867738883061</c:v>
                </c:pt>
                <c:pt idx="37">
                  <c:v>42.917734299175677</c:v>
                </c:pt>
                <c:pt idx="38">
                  <c:v>71.95369958767921</c:v>
                </c:pt>
                <c:pt idx="39">
                  <c:v>177.60290748048948</c:v>
                </c:pt>
                <c:pt idx="40">
                  <c:v>-272.21327434243017</c:v>
                </c:pt>
                <c:pt idx="41">
                  <c:v>-61.842055294590146</c:v>
                </c:pt>
                <c:pt idx="42">
                  <c:v>-28.818981190780598</c:v>
                </c:pt>
                <c:pt idx="43">
                  <c:v>-15.182811010708985</c:v>
                </c:pt>
                <c:pt idx="44">
                  <c:v>-8.6035772810254851</c:v>
                </c:pt>
                <c:pt idx="45">
                  <c:v>-4.4092581059015572</c:v>
                </c:pt>
                <c:pt idx="46">
                  <c:v>-2.2832361455051426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3454208"/>
        <c:axId val="123455744"/>
      </c:scatterChart>
      <c:valAx>
        <c:axId val="123446016"/>
        <c:scaling>
          <c:orientation val="minMax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Probe Location</a:t>
                </a:r>
              </a:p>
            </c:rich>
          </c:tx>
          <c:layout/>
          <c:overlay val="0"/>
        </c:title>
        <c:numFmt formatCode="General" sourceLinked="1"/>
        <c:majorTickMark val="cross"/>
        <c:minorTickMark val="in"/>
        <c:tickLblPos val="nextTo"/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123447936"/>
        <c:crosses val="autoZero"/>
        <c:crossBetween val="midCat"/>
      </c:valAx>
      <c:valAx>
        <c:axId val="123447936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 sz="1000" b="1" i="0" u="none" strike="noStrike" baseline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</a:defRPr>
                </a:pPr>
                <a:r>
                  <a:rPr lang="en-US"/>
                  <a:t>Field Gauss</a:t>
                </a:r>
              </a:p>
            </c:rich>
          </c:tx>
          <c:layout/>
          <c:overlay val="0"/>
        </c:title>
        <c:numFmt formatCode="#,##0" sourceLinked="0"/>
        <c:majorTickMark val="cross"/>
        <c:minorTickMark val="in"/>
        <c:tickLblPos val="nextTo"/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123446016"/>
        <c:crosses val="autoZero"/>
        <c:crossBetween val="midCat"/>
      </c:valAx>
      <c:valAx>
        <c:axId val="12345420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23455744"/>
        <c:crosses val="autoZero"/>
        <c:crossBetween val="midCat"/>
      </c:valAx>
      <c:valAx>
        <c:axId val="123455744"/>
        <c:scaling>
          <c:orientation val="minMax"/>
        </c:scaling>
        <c:delete val="0"/>
        <c:axPos val="r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Gauss &amp; Error</a:t>
                </a:r>
              </a:p>
            </c:rich>
          </c:tx>
          <c:layout/>
          <c:overlay val="0"/>
        </c:title>
        <c:numFmt formatCode="#,##0.0" sourceLinked="0"/>
        <c:majorTickMark val="out"/>
        <c:minorTickMark val="none"/>
        <c:tickLblPos val="nextTo"/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123454208"/>
        <c:crosses val="max"/>
        <c:crossBetween val="midCat"/>
      </c:valAx>
    </c:plotArea>
    <c:legend>
      <c:legendPos val="r"/>
      <c:layout/>
      <c:overlay val="0"/>
      <c:spPr>
        <a:solidFill>
          <a:schemeClr val="bg1"/>
        </a:solidFill>
        <a:ln>
          <a:solidFill>
            <a:schemeClr val="tx1"/>
          </a:solidFill>
        </a:ln>
      </c:spPr>
      <c:txPr>
        <a:bodyPr/>
        <a:lstStyle/>
        <a:p>
          <a:pPr>
            <a:defRPr sz="775" b="0" i="0" u="none" strike="noStrike" baseline="0">
              <a:solidFill>
                <a:srgbClr val="000000"/>
              </a:solidFill>
              <a:latin typeface="Calibri"/>
              <a:ea typeface="Calibri"/>
              <a:cs typeface="Calibri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000" b="0" i="0" u="none" strike="noStrike" baseline="0">
          <a:solidFill>
            <a:srgbClr val="000000"/>
          </a:solidFill>
          <a:latin typeface="Calibri"/>
          <a:ea typeface="Calibri"/>
          <a:cs typeface="Calibri"/>
        </a:defRPr>
      </a:pPr>
      <a:endParaRPr lang="en-US"/>
    </a:p>
  </c:txPr>
  <c:externalData r:id="rId1">
    <c:autoUpdate val="0"/>
  </c:externalData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0.84615</cdr:x>
      <cdr:y>0.01765</cdr:y>
    </cdr:from>
    <cdr:to>
      <cdr:x>1</cdr:x>
      <cdr:y>0.31774</cdr:y>
    </cdr:to>
    <cdr:sp macro="" textlink="">
      <cdr:nvSpPr>
        <cdr:cNvPr id="2" name="TextBox 2"/>
        <cdr:cNvSpPr txBox="1"/>
      </cdr:nvSpPr>
      <cdr:spPr>
        <a:xfrm xmlns:a="http://schemas.openxmlformats.org/drawingml/2006/main">
          <a:off x="7543800" y="76200"/>
          <a:ext cx="1371600" cy="1295400"/>
        </a:xfrm>
        <a:prstGeom xmlns:a="http://schemas.openxmlformats.org/drawingml/2006/main" prst="rect">
          <a:avLst/>
        </a:prstGeom>
        <a:solidFill xmlns:a="http://schemas.openxmlformats.org/drawingml/2006/main">
          <a:schemeClr val="lt1"/>
        </a:solidFill>
        <a:ln xmlns:a="http://schemas.openxmlformats.org/drawingml/2006/main" w="9525" cmpd="sng">
          <a:solidFill>
            <a:schemeClr val="lt1">
              <a:shade val="50000"/>
            </a:schemeClr>
          </a:solidFill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wrap="square" rtlCol="0" anchor="t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 dirty="0"/>
            <a:t>Probe </a:t>
          </a:r>
          <a:r>
            <a:rPr lang="en-US" sz="1100" dirty="0" smtClean="0"/>
            <a:t>location</a:t>
          </a:r>
        </a:p>
        <a:p xmlns:a="http://schemas.openxmlformats.org/drawingml/2006/main">
          <a:r>
            <a:rPr lang="en-US" sz="1100" dirty="0" smtClean="0"/>
            <a:t>(</a:t>
          </a:r>
          <a:r>
            <a:rPr lang="en-US" sz="1100" dirty="0"/>
            <a:t>relative</a:t>
          </a:r>
          <a:r>
            <a:rPr lang="en-US" sz="1100" baseline="0" dirty="0"/>
            <a:t> to magnet center)</a:t>
          </a:r>
          <a:r>
            <a:rPr lang="en-US" sz="1100" dirty="0"/>
            <a:t/>
          </a:r>
          <a:br>
            <a:rPr lang="en-US" sz="1100" dirty="0"/>
          </a:br>
          <a:r>
            <a:rPr lang="en-US" sz="1100" dirty="0"/>
            <a:t>X=-1.746cm</a:t>
          </a:r>
          <a:br>
            <a:rPr lang="en-US" sz="1100" dirty="0"/>
          </a:br>
          <a:r>
            <a:rPr lang="en-US" sz="1100" dirty="0"/>
            <a:t>Y=-3.670cm</a:t>
          </a:r>
          <a:br>
            <a:rPr lang="en-US" sz="1100" dirty="0"/>
          </a:br>
          <a:r>
            <a:rPr lang="en-US" sz="1100" dirty="0"/>
            <a:t>Z=-3.413cm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0.15432</cdr:x>
      <cdr:y>0.9184</cdr:y>
    </cdr:from>
    <cdr:to>
      <cdr:x>0.45062</cdr:x>
      <cdr:y>1</cdr:y>
    </cdr:to>
    <cdr:sp macro="" textlink="">
      <cdr:nvSpPr>
        <cdr:cNvPr id="2" name="TextBox 6"/>
        <cdr:cNvSpPr txBox="1"/>
      </cdr:nvSpPr>
      <cdr:spPr>
        <a:xfrm xmlns:a="http://schemas.openxmlformats.org/drawingml/2006/main">
          <a:off x="1270000" y="5918200"/>
          <a:ext cx="2438400" cy="369332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dirty="0" smtClean="0"/>
            <a:t>Sum of Errors = 12.7% </a:t>
          </a:r>
          <a:endParaRPr lang="en-US" dirty="0"/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0.15432</cdr:x>
      <cdr:y>0.9184</cdr:y>
    </cdr:from>
    <cdr:to>
      <cdr:x>0.45062</cdr:x>
      <cdr:y>1</cdr:y>
    </cdr:to>
    <cdr:sp macro="" textlink="">
      <cdr:nvSpPr>
        <cdr:cNvPr id="2" name="TextBox 6"/>
        <cdr:cNvSpPr txBox="1"/>
      </cdr:nvSpPr>
      <cdr:spPr>
        <a:xfrm xmlns:a="http://schemas.openxmlformats.org/drawingml/2006/main">
          <a:off x="1270000" y="5918200"/>
          <a:ext cx="2438400" cy="369332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dirty="0" smtClean="0"/>
            <a:t>Sum of Errors = 11.9% </a:t>
          </a:r>
          <a:endParaRPr lang="en-US" dirty="0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C643B-D5FA-4687-BE4F-5E658E8DAD13}" type="datetimeFigureOut">
              <a:rPr lang="en-US" smtClean="0"/>
              <a:t>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1C541-8029-4B2F-A2B0-B755FDF4A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415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C643B-D5FA-4687-BE4F-5E658E8DAD13}" type="datetimeFigureOut">
              <a:rPr lang="en-US" smtClean="0"/>
              <a:t>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1C541-8029-4B2F-A2B0-B755FDF4A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069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C643B-D5FA-4687-BE4F-5E658E8DAD13}" type="datetimeFigureOut">
              <a:rPr lang="en-US" smtClean="0"/>
              <a:t>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1C541-8029-4B2F-A2B0-B755FDF4A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500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C643B-D5FA-4687-BE4F-5E658E8DAD13}" type="datetimeFigureOut">
              <a:rPr lang="en-US" smtClean="0"/>
              <a:t>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1C541-8029-4B2F-A2B0-B755FDF4A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559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C643B-D5FA-4687-BE4F-5E658E8DAD13}" type="datetimeFigureOut">
              <a:rPr lang="en-US" smtClean="0"/>
              <a:t>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1C541-8029-4B2F-A2B0-B755FDF4A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535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C643B-D5FA-4687-BE4F-5E658E8DAD13}" type="datetimeFigureOut">
              <a:rPr lang="en-US" smtClean="0"/>
              <a:t>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1C541-8029-4B2F-A2B0-B755FDF4A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928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C643B-D5FA-4687-BE4F-5E658E8DAD13}" type="datetimeFigureOut">
              <a:rPr lang="en-US" smtClean="0"/>
              <a:t>2/8/2016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1C541-8029-4B2F-A2B0-B755FDF4A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032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C643B-D5FA-4687-BE4F-5E658E8DAD13}" type="datetimeFigureOut">
              <a:rPr lang="en-US" smtClean="0"/>
              <a:t>2/8/2016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1C541-8029-4B2F-A2B0-B755FDF4A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755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C643B-D5FA-4687-BE4F-5E658E8DAD13}" type="datetimeFigureOut">
              <a:rPr lang="en-US" smtClean="0"/>
              <a:t>2/8/2016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1C541-8029-4B2F-A2B0-B755FDF4A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908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C643B-D5FA-4687-BE4F-5E658E8DAD13}" type="datetimeFigureOut">
              <a:rPr lang="en-US" smtClean="0"/>
              <a:t>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1C541-8029-4B2F-A2B0-B755FDF4A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629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C643B-D5FA-4687-BE4F-5E658E8DAD13}" type="datetimeFigureOut">
              <a:rPr lang="en-US" smtClean="0"/>
              <a:t>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1C541-8029-4B2F-A2B0-B755FDF4A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059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C643B-D5FA-4687-BE4F-5E658E8DAD13}" type="datetimeFigureOut">
              <a:rPr lang="en-US" smtClean="0"/>
              <a:t>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1C541-8029-4B2F-A2B0-B755FDF4A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471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HB Field Mapping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Steven Lassiter</a:t>
            </a:r>
          </a:p>
          <a:p>
            <a:r>
              <a:rPr lang="en-US" dirty="0" smtClean="0"/>
              <a:t>Eric Sun</a:t>
            </a:r>
          </a:p>
          <a:p>
            <a:r>
              <a:rPr lang="en-US" dirty="0" smtClean="0"/>
              <a:t>Mike Fowler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02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265342"/>
              </p:ext>
            </p:extLst>
          </p:nvPr>
        </p:nvGraphicFramePr>
        <p:xfrm>
          <a:off x="457200" y="152400"/>
          <a:ext cx="8229600" cy="6477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9131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1812157"/>
              </p:ext>
            </p:extLst>
          </p:nvPr>
        </p:nvGraphicFramePr>
        <p:xfrm>
          <a:off x="457200" y="152400"/>
          <a:ext cx="8229600" cy="655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99867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3878025"/>
              </p:ext>
            </p:extLst>
          </p:nvPr>
        </p:nvGraphicFramePr>
        <p:xfrm>
          <a:off x="457200" y="152400"/>
          <a:ext cx="8229600" cy="655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73844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 preferRelativeResize="0">
            <a:picLocks noGrp="1" noChangeAspect="1" noChangeArrowheads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06" r="36603"/>
          <a:stretch/>
        </p:blipFill>
        <p:spPr bwMode="auto">
          <a:xfrm>
            <a:off x="381000" y="1447800"/>
            <a:ext cx="4139652" cy="5006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15" r="36226"/>
          <a:stretch/>
        </p:blipFill>
        <p:spPr bwMode="auto">
          <a:xfrm>
            <a:off x="4267200" y="1447800"/>
            <a:ext cx="4410088" cy="5037383"/>
          </a:xfrm>
          <a:prstGeom prst="rect">
            <a:avLst/>
          </a:prstGeom>
          <a:noFill/>
          <a:ln>
            <a:noFill/>
          </a:ln>
          <a:effectLst>
            <a:outerShdw blurRad="50800" sx="1000" sy="1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Stray Field map vs Beam line @ 5.5°</a:t>
            </a:r>
            <a:br>
              <a:rPr lang="en-US" dirty="0" smtClean="0"/>
            </a:br>
            <a:r>
              <a:rPr lang="en-US" sz="2700" dirty="0" smtClean="0"/>
              <a:t>Row 1 nearly coincides with 5.5° beam </a:t>
            </a:r>
            <a:r>
              <a:rPr lang="en-US" sz="2700" dirty="0"/>
              <a:t>l</a:t>
            </a:r>
            <a:r>
              <a:rPr lang="en-US" sz="2700" dirty="0" smtClean="0"/>
              <a:t>ine</a:t>
            </a: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115474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"/>
            <a:ext cx="8229600" cy="1143000"/>
          </a:xfrm>
        </p:spPr>
        <p:txBody>
          <a:bodyPr/>
          <a:lstStyle/>
          <a:p>
            <a:r>
              <a:rPr lang="en-US" dirty="0" smtClean="0"/>
              <a:t>Tosca Field Map @ 1,200A</a:t>
            </a: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" r="27780"/>
          <a:stretch/>
        </p:blipFill>
        <p:spPr bwMode="auto">
          <a:xfrm>
            <a:off x="304801" y="1044769"/>
            <a:ext cx="8487398" cy="5470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730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Stray By Fields at 1,200A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0117315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7973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Row 1 @ 1,200A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2625950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19200" y="58674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Sum of Errors = 20.0%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28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Row 2 @ 1,200A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4491848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219200" y="58674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Sum of Errors = 15.3%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78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Row 3 @ 1,200A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0148623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19200" y="58674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Sum of Errors = 9.5%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25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Row 4 @ 1,200A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3331317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19200" y="58674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Sum of Errors = 9.0%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25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Mapping setup</a:t>
            </a:r>
          </a:p>
          <a:p>
            <a:r>
              <a:rPr lang="en-US" dirty="0" smtClean="0"/>
              <a:t>Bore central line map</a:t>
            </a:r>
          </a:p>
          <a:p>
            <a:r>
              <a:rPr lang="en-US" dirty="0" smtClean="0"/>
              <a:t>Stray field map @ 1200A</a:t>
            </a:r>
          </a:p>
          <a:p>
            <a:r>
              <a:rPr lang="en-US" dirty="0" smtClean="0"/>
              <a:t>Stray field map @ 4000A</a:t>
            </a:r>
          </a:p>
          <a:p>
            <a:r>
              <a:rPr lang="en-US" dirty="0" smtClean="0"/>
              <a:t>Coil movement</a:t>
            </a:r>
          </a:p>
          <a:p>
            <a:r>
              <a:rPr lang="en-US" dirty="0" smtClean="0"/>
              <a:t>Off midplane stray field Maps @3500A</a:t>
            </a:r>
          </a:p>
          <a:p>
            <a:r>
              <a:rPr lang="en-US" dirty="0" smtClean="0"/>
              <a:t>Integral stray field along exit beam line &amp; Tosca yoke modifications.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1750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Row 5 @ 1,200A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2718165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19200" y="58674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Sum of Errors = 8.8%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25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Row 6 @ 1,200A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9149642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19200" y="58674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Sum of Errors = 9.4%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25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"/>
            <a:ext cx="8229600" cy="1143000"/>
          </a:xfrm>
        </p:spPr>
        <p:txBody>
          <a:bodyPr/>
          <a:lstStyle/>
          <a:p>
            <a:r>
              <a:rPr lang="en-US" dirty="0" smtClean="0"/>
              <a:t>Tosca Field Map @ 4,000A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" r="41115"/>
          <a:stretch/>
        </p:blipFill>
        <p:spPr bwMode="auto">
          <a:xfrm>
            <a:off x="1066800" y="1143000"/>
            <a:ext cx="6858000" cy="5421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049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Stray By Fields at 4,000A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6656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Row 1 @ 4,000A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7973446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19200" y="58674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Sum of Errors = 11.8%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25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Row 2 @ 4,000A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3977669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19200" y="58674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Sum of Errors = 13.5%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25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Row 3 @ 4,000A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1785524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19200" y="58674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Sum of Errors = 9.0%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25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Row 4 @ 4,000A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8192668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19200" y="58674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Sum of Errors = 8.5%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25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Row 5 @ 4,000A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4750781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19200" y="58674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Sum of Errors = 8.2%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25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Row 6 @ 4,000A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8801852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19200" y="58674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Sum of Errors = 8.5%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49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HB Stray Field Mapping Setup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691" y="1600200"/>
            <a:ext cx="6034617" cy="4525963"/>
          </a:xfrm>
        </p:spPr>
      </p:pic>
      <p:sp>
        <p:nvSpPr>
          <p:cNvPr id="5" name="TextBox 4"/>
          <p:cNvSpPr txBox="1"/>
          <p:nvPr/>
        </p:nvSpPr>
        <p:spPr>
          <a:xfrm>
            <a:off x="304800" y="4172634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Central field </a:t>
            </a:r>
            <a:r>
              <a:rPr lang="en-US" dirty="0"/>
              <a:t>t</a:t>
            </a:r>
            <a:r>
              <a:rPr lang="en-US" dirty="0" smtClean="0"/>
              <a:t>ube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772400" y="3170872"/>
            <a:ext cx="14388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Stray field </a:t>
            </a:r>
            <a:r>
              <a:rPr lang="en-US" dirty="0"/>
              <a:t>m</a:t>
            </a:r>
            <a:r>
              <a:rPr lang="en-US" dirty="0" smtClean="0"/>
              <a:t>apping table and probe holder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219200" y="4343400"/>
            <a:ext cx="1295400" cy="304800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1"/>
          </p:cNvCxnSpPr>
          <p:nvPr/>
        </p:nvCxnSpPr>
        <p:spPr>
          <a:xfrm flipH="1">
            <a:off x="6324600" y="3771037"/>
            <a:ext cx="1447800" cy="401597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601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Coil translations in Tosca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Moved the coil in X direction -3 mm and +3mm.</a:t>
            </a:r>
          </a:p>
          <a:p>
            <a:r>
              <a:rPr lang="en-US" dirty="0" smtClean="0"/>
              <a:t>A +3mm matched the measured data better at higher excitations.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599" y="3864401"/>
            <a:ext cx="5580063" cy="2597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5029200" y="5105400"/>
            <a:ext cx="1447800" cy="323321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410200" y="4766260"/>
            <a:ext cx="140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 direction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 rot="804816">
            <a:off x="5359631" y="5057073"/>
            <a:ext cx="1261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         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63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Row 1 @ 1,200A</a:t>
            </a:r>
            <a:br>
              <a:rPr lang="en-US" dirty="0" smtClean="0"/>
            </a:br>
            <a:r>
              <a:rPr lang="en-US" sz="2700" dirty="0" smtClean="0"/>
              <a:t>Coils moved </a:t>
            </a:r>
            <a:r>
              <a:rPr lang="en-US" sz="2700" dirty="0" smtClean="0"/>
              <a:t>+3 mm </a:t>
            </a:r>
            <a:r>
              <a:rPr lang="en-US" sz="2700" dirty="0" smtClean="0"/>
              <a:t>in X</a:t>
            </a:r>
            <a:endParaRPr lang="en-US" sz="27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6358831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19200" y="58674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Sum of Errors = 19.8%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71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Row 6 @ 1,200A</a:t>
            </a:r>
            <a:br>
              <a:rPr lang="en-US" dirty="0" smtClean="0"/>
            </a:br>
            <a:r>
              <a:rPr lang="en-US" sz="2700" dirty="0" smtClean="0"/>
              <a:t>Coils moved </a:t>
            </a:r>
            <a:r>
              <a:rPr lang="en-US" sz="2700" dirty="0" smtClean="0"/>
              <a:t>+3 mm </a:t>
            </a:r>
            <a:r>
              <a:rPr lang="en-US" sz="2700" dirty="0" smtClean="0"/>
              <a:t>in X</a:t>
            </a:r>
            <a:endParaRPr lang="en-US" sz="27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4264369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219200" y="58674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Sum of Errors = 1.7%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549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Row 1 @ 4,000A</a:t>
            </a:r>
            <a:br>
              <a:rPr lang="en-US" dirty="0" smtClean="0"/>
            </a:br>
            <a:r>
              <a:rPr lang="en-US" sz="2700" dirty="0" smtClean="0"/>
              <a:t>Coils moved </a:t>
            </a:r>
            <a:r>
              <a:rPr lang="en-US" sz="2700" dirty="0" smtClean="0"/>
              <a:t>+3 mm </a:t>
            </a:r>
            <a:r>
              <a:rPr lang="en-US" sz="2700" dirty="0" smtClean="0"/>
              <a:t>in X</a:t>
            </a:r>
            <a:endParaRPr lang="en-US" sz="2700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219200" y="58674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Sum of Errors = 11.4%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33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Row 6 @ 4,000A</a:t>
            </a:r>
            <a:br>
              <a:rPr lang="en-US" dirty="0" smtClean="0"/>
            </a:br>
            <a:r>
              <a:rPr lang="en-US" sz="2700" dirty="0" smtClean="0"/>
              <a:t>Coils moved +</a:t>
            </a:r>
            <a:r>
              <a:rPr lang="en-US" sz="2700" dirty="0" smtClean="0"/>
              <a:t>3 mm </a:t>
            </a:r>
            <a:r>
              <a:rPr lang="en-US" sz="2700" dirty="0" smtClean="0"/>
              <a:t>in X</a:t>
            </a:r>
            <a:endParaRPr lang="en-US" sz="27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8583933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219200" y="58674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Sum of Errors = 3.3%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90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r>
              <a:rPr lang="en-US" dirty="0" smtClean="0"/>
              <a:t>Model is sufficient to investigate stray field reductions options.</a:t>
            </a:r>
          </a:p>
          <a:p>
            <a:r>
              <a:rPr lang="en-US" dirty="0" smtClean="0"/>
              <a:t>Improvements to match measurements to Model include:</a:t>
            </a:r>
          </a:p>
          <a:p>
            <a:pPr lvl="1"/>
            <a:r>
              <a:rPr lang="en-US" dirty="0" smtClean="0"/>
              <a:t>More Tosca simulations on coil </a:t>
            </a:r>
            <a:r>
              <a:rPr lang="en-US" dirty="0"/>
              <a:t>g</a:t>
            </a:r>
            <a:r>
              <a:rPr lang="en-US" dirty="0" smtClean="0"/>
              <a:t>eometry.</a:t>
            </a:r>
          </a:p>
          <a:p>
            <a:pPr lvl="1"/>
            <a:r>
              <a:rPr lang="en-US" dirty="0" smtClean="0"/>
              <a:t>Increasing coil end lengths, widths.</a:t>
            </a:r>
          </a:p>
          <a:p>
            <a:pPr lvl="1"/>
            <a:r>
              <a:rPr lang="en-US" dirty="0" smtClean="0"/>
              <a:t>Try to add Q1 yoke to model.</a:t>
            </a:r>
          </a:p>
          <a:p>
            <a:pPr lvl="1"/>
            <a:r>
              <a:rPr lang="en-US" dirty="0" smtClean="0"/>
              <a:t>Accurate probe survey.</a:t>
            </a:r>
          </a:p>
        </p:txBody>
      </p:sp>
    </p:spTree>
    <p:extLst>
      <p:ext uri="{BB962C8B-B14F-4D97-AF65-F5344CB8AC3E}">
        <p14:creationId xmlns:p14="http://schemas.microsoft.com/office/powerpoint/2010/main" val="2282703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Stray Field Data Points</a:t>
            </a:r>
            <a:br>
              <a:rPr lang="en-US" dirty="0" smtClean="0"/>
            </a:br>
            <a:r>
              <a:rPr lang="en-US" sz="3100" dirty="0" smtClean="0"/>
              <a:t>Midplane and Off Midplane (+/- 50mm)</a:t>
            </a:r>
            <a:endParaRPr lang="en-US" sz="3100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34341"/>
          <a:stretch/>
        </p:blipFill>
        <p:spPr bwMode="auto">
          <a:xfrm>
            <a:off x="4724400" y="1752600"/>
            <a:ext cx="4022237" cy="4134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47" r="29441"/>
          <a:stretch/>
        </p:blipFill>
        <p:spPr bwMode="auto">
          <a:xfrm>
            <a:off x="304800" y="1828800"/>
            <a:ext cx="4321389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071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Below Mid-plane Setup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Probe is moved to lower hole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635797"/>
            <a:ext cx="4040188" cy="3029444"/>
          </a:xfrm>
        </p:spPr>
      </p:pic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>
          <a:xfrm>
            <a:off x="4648200" y="1524000"/>
            <a:ext cx="4041775" cy="63976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Probe holder is rotated about Vertical axis.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920" y="2635524"/>
            <a:ext cx="4039985" cy="3029989"/>
          </a:xfrm>
        </p:spPr>
      </p:pic>
    </p:spTree>
    <p:extLst>
      <p:ext uri="{BB962C8B-B14F-4D97-AF65-F5344CB8AC3E}">
        <p14:creationId xmlns:p14="http://schemas.microsoft.com/office/powerpoint/2010/main" val="183957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3500A </a:t>
            </a:r>
            <a:br>
              <a:rPr lang="en-US" dirty="0" smtClean="0"/>
            </a:br>
            <a:r>
              <a:rPr lang="en-US" dirty="0" smtClean="0"/>
              <a:t>Probe Rotated @ Midplane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2580242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19200" y="58674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Sum of Errors = 10.6%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04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3500A </a:t>
            </a:r>
            <a:br>
              <a:rPr lang="en-US" dirty="0" smtClean="0"/>
            </a:br>
            <a:r>
              <a:rPr lang="en-US" sz="4000" dirty="0" smtClean="0"/>
              <a:t>Probe rotated @ </a:t>
            </a:r>
            <a:r>
              <a:rPr lang="en-US" sz="4000" dirty="0" smtClean="0"/>
              <a:t>50 </a:t>
            </a:r>
            <a:r>
              <a:rPr lang="en-US" sz="4000" dirty="0" smtClean="0"/>
              <a:t>mm below </a:t>
            </a:r>
            <a:r>
              <a:rPr lang="en-US" sz="4000" dirty="0"/>
              <a:t>m</a:t>
            </a:r>
            <a:r>
              <a:rPr lang="en-US" sz="4000" dirty="0" smtClean="0"/>
              <a:t>idplane</a:t>
            </a:r>
            <a:endParaRPr lang="en-US" sz="40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5674656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6904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HB Magnet - Yoke &amp; Coil</a:t>
            </a:r>
            <a:endParaRPr lang="en-US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06" r="38867"/>
          <a:stretch/>
        </p:blipFill>
        <p:spPr bwMode="auto">
          <a:xfrm>
            <a:off x="381000" y="1600200"/>
            <a:ext cx="3581400" cy="4602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15" r="36859"/>
          <a:stretch/>
        </p:blipFill>
        <p:spPr bwMode="auto">
          <a:xfrm>
            <a:off x="4309438" y="1398710"/>
            <a:ext cx="4191000" cy="5103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191000" y="1563469"/>
            <a:ext cx="2060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Point #27 is used as midpoint</a:t>
            </a:r>
            <a:endParaRPr lang="en-US" dirty="0"/>
          </a:p>
        </p:txBody>
      </p:sp>
      <p:cxnSp>
        <p:nvCxnSpPr>
          <p:cNvPr id="10" name="Straight Arrow Connector 9"/>
          <p:cNvCxnSpPr>
            <a:stCxn id="8" idx="2"/>
          </p:cNvCxnSpPr>
          <p:nvPr/>
        </p:nvCxnSpPr>
        <p:spPr>
          <a:xfrm>
            <a:off x="5221050" y="2209800"/>
            <a:ext cx="1751250" cy="17614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874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3500A </a:t>
            </a:r>
            <a:br>
              <a:rPr lang="en-US" dirty="0" smtClean="0"/>
            </a:br>
            <a:r>
              <a:rPr lang="en-US" sz="4000" dirty="0" smtClean="0"/>
              <a:t>Probe rotated @ </a:t>
            </a:r>
            <a:r>
              <a:rPr lang="en-US" sz="4000" dirty="0" smtClean="0"/>
              <a:t> 50 mm </a:t>
            </a:r>
            <a:r>
              <a:rPr lang="en-US" sz="4000" dirty="0" smtClean="0"/>
              <a:t>above midplane</a:t>
            </a:r>
            <a:endParaRPr lang="en-US" sz="40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9506338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1659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3500A Midplane Symmetry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7112004"/>
              </p:ext>
            </p:extLst>
          </p:nvPr>
        </p:nvGraphicFramePr>
        <p:xfrm>
          <a:off x="235341" y="1332131"/>
          <a:ext cx="8827698" cy="50686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81990" y="685800"/>
            <a:ext cx="853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Good agreement between upper and lower measurements</a:t>
            </a:r>
            <a:br>
              <a:rPr lang="en-US" dirty="0" smtClean="0"/>
            </a:br>
            <a:r>
              <a:rPr lang="en-US" dirty="0" smtClean="0"/>
              <a:t>+/- 20 Gauss or less. No asymmetry noted.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435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Integral Stray By Field along Beamline</a:t>
            </a:r>
            <a:br>
              <a:rPr lang="en-US" dirty="0" smtClean="0"/>
            </a:br>
            <a:r>
              <a:rPr lang="en-US" dirty="0" smtClean="0"/>
              <a:t>@ 5.5° from Tosca Model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5791200"/>
            <a:ext cx="769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Tosca Model predicts an Integral By along beam line of 0.126 </a:t>
            </a:r>
            <a:r>
              <a:rPr lang="en-US" b="1" dirty="0" err="1" smtClean="0"/>
              <a:t>T.m</a:t>
            </a:r>
            <a:r>
              <a:rPr lang="en-US" b="1" dirty="0" smtClean="0"/>
              <a:t> at 4,000A</a:t>
            </a:r>
          </a:p>
          <a:p>
            <a:r>
              <a:rPr lang="en-US" b="1" dirty="0" smtClean="0"/>
              <a:t>Criteria is 0.020T.m to prevent off beam dump window excursion.</a:t>
            </a:r>
            <a:endParaRPr lang="en-US" b="1" dirty="0"/>
          </a:p>
        </p:txBody>
      </p:sp>
      <p:pic>
        <p:nvPicPr>
          <p:cNvPr id="9221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1447800"/>
            <a:ext cx="8229600" cy="4433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752600" y="2133600"/>
            <a:ext cx="2514600" cy="646331"/>
          </a:xfrm>
          <a:prstGeom prst="rect">
            <a:avLst/>
          </a:prstGeom>
          <a:solidFill>
            <a:schemeClr val="accent3">
              <a:tint val="2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Row 1 of mapping table vs true 5.5° beamline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200" y="1320225"/>
            <a:ext cx="1600200" cy="584775"/>
          </a:xfrm>
          <a:prstGeom prst="rect">
            <a:avLst/>
          </a:prstGeom>
          <a:solidFill>
            <a:schemeClr val="accent3">
              <a:tint val="20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Cyan  = Row 1</a:t>
            </a:r>
          </a:p>
          <a:p>
            <a:r>
              <a:rPr lang="en-US" sz="1600" dirty="0" smtClean="0"/>
              <a:t>Red = Beam Line</a:t>
            </a:r>
          </a:p>
        </p:txBody>
      </p:sp>
    </p:spTree>
    <p:extLst>
      <p:ext uri="{BB962C8B-B14F-4D97-AF65-F5344CB8AC3E}">
        <p14:creationId xmlns:p14="http://schemas.microsoft.com/office/powerpoint/2010/main" val="29090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762000"/>
          </a:xfrm>
        </p:spPr>
        <p:txBody>
          <a:bodyPr/>
          <a:lstStyle/>
          <a:p>
            <a:r>
              <a:rPr lang="en-US" dirty="0" smtClean="0"/>
              <a:t>Tosca Model - Mods to Yoke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06" r="46669"/>
          <a:stretch/>
        </p:blipFill>
        <p:spPr bwMode="auto">
          <a:xfrm>
            <a:off x="3958" y="895787"/>
            <a:ext cx="5181600" cy="59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943600" y="1524000"/>
            <a:ext cx="27432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Additional Iron pieces were included in the Tosca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Shapes and sizes are based on what geometry will allow.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Top addition may be hardest to add.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Various yoke configurations, using a +3mm  coil offset were modeled.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71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38200"/>
          </a:xfrm>
        </p:spPr>
        <p:txBody>
          <a:bodyPr/>
          <a:lstStyle/>
          <a:p>
            <a:r>
              <a:rPr lang="en-US" dirty="0" smtClean="0"/>
              <a:t>Adding Yoke Pieces to HB</a:t>
            </a:r>
            <a:endParaRPr 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32202"/>
          <a:stretch/>
        </p:blipFill>
        <p:spPr bwMode="auto">
          <a:xfrm>
            <a:off x="4953000" y="4049702"/>
            <a:ext cx="3776472" cy="2593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r="36988"/>
          <a:stretch/>
        </p:blipFill>
        <p:spPr bwMode="auto">
          <a:xfrm>
            <a:off x="4531742" y="1085739"/>
            <a:ext cx="3776472" cy="2789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42" r="37820"/>
          <a:stretch/>
        </p:blipFill>
        <p:spPr bwMode="auto">
          <a:xfrm>
            <a:off x="307848" y="3875505"/>
            <a:ext cx="3776472" cy="2767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34724"/>
          <a:stretch/>
        </p:blipFill>
        <p:spPr bwMode="auto">
          <a:xfrm>
            <a:off x="307848" y="990600"/>
            <a:ext cx="3779520" cy="2695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62000" y="1371600"/>
            <a:ext cx="99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As Built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2000" y="5341081"/>
            <a:ext cx="99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All Pieces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33358" y="5259137"/>
            <a:ext cx="99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Beam Line and Back Side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00600" y="1490246"/>
            <a:ext cx="114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Beam Line</a:t>
            </a:r>
          </a:p>
        </p:txBody>
      </p:sp>
    </p:spTree>
    <p:extLst>
      <p:ext uri="{BB962C8B-B14F-4D97-AF65-F5344CB8AC3E}">
        <p14:creationId xmlns:p14="http://schemas.microsoft.com/office/powerpoint/2010/main" val="319446734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Stray Field Along Beam Axis</a:t>
            </a:r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46563"/>
            <a:ext cx="8229600" cy="4433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800600" y="2018581"/>
            <a:ext cx="3124200" cy="923330"/>
          </a:xfrm>
          <a:prstGeom prst="rect">
            <a:avLst/>
          </a:prstGeom>
          <a:solidFill>
            <a:schemeClr val="accent3">
              <a:tint val="20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All  = 0.0705 </a:t>
            </a:r>
            <a:r>
              <a:rPr lang="en-US" dirty="0" err="1" smtClean="0"/>
              <a:t>T.m</a:t>
            </a:r>
            <a:endParaRPr lang="en-US" dirty="0" smtClean="0"/>
          </a:p>
          <a:p>
            <a:pPr algn="r"/>
            <a:r>
              <a:rPr lang="en-US" dirty="0" smtClean="0">
                <a:solidFill>
                  <a:srgbClr val="FF0000"/>
                </a:solidFill>
              </a:rPr>
              <a:t>Beam Side Only </a:t>
            </a:r>
            <a:r>
              <a:rPr lang="en-US" dirty="0" smtClean="0"/>
              <a:t>= 0.0772 </a:t>
            </a:r>
            <a:r>
              <a:rPr lang="en-US" dirty="0" err="1" smtClean="0"/>
              <a:t>T.m</a:t>
            </a:r>
            <a:endParaRPr lang="en-US" dirty="0" smtClean="0"/>
          </a:p>
          <a:p>
            <a:pPr algn="r"/>
            <a:r>
              <a:rPr lang="en-US" dirty="0" smtClean="0">
                <a:solidFill>
                  <a:srgbClr val="00B050"/>
                </a:solidFill>
              </a:rPr>
              <a:t>Beam + Back Side</a:t>
            </a:r>
            <a:r>
              <a:rPr lang="en-US" dirty="0" smtClean="0">
                <a:solidFill>
                  <a:srgbClr val="92D050"/>
                </a:solidFill>
              </a:rPr>
              <a:t> </a:t>
            </a:r>
            <a:r>
              <a:rPr lang="en-US" dirty="0" smtClean="0"/>
              <a:t>= 0.0761 </a:t>
            </a:r>
            <a:r>
              <a:rPr lang="en-US" dirty="0" err="1"/>
              <a:t>T</a:t>
            </a:r>
            <a:r>
              <a:rPr lang="en-US" dirty="0" err="1" smtClean="0"/>
              <a:t>.m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724400" y="4953000"/>
            <a:ext cx="3124200" cy="553998"/>
          </a:xfrm>
          <a:prstGeom prst="rect">
            <a:avLst/>
          </a:prstGeom>
          <a:solidFill>
            <a:schemeClr val="accent3">
              <a:tint val="20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As Built = 0.1260 </a:t>
            </a:r>
            <a:r>
              <a:rPr lang="en-US" dirty="0" err="1" smtClean="0"/>
              <a:t>T.m</a:t>
            </a:r>
            <a:endParaRPr lang="en-US" dirty="0" smtClean="0"/>
          </a:p>
          <a:p>
            <a:pPr algn="r"/>
            <a:r>
              <a:rPr lang="en-US" sz="1200" dirty="0" smtClean="0"/>
              <a:t>(see Slide 3)</a:t>
            </a:r>
          </a:p>
        </p:txBody>
      </p:sp>
    </p:spTree>
    <p:extLst>
      <p:ext uri="{BB962C8B-B14F-4D97-AF65-F5344CB8AC3E}">
        <p14:creationId xmlns:p14="http://schemas.microsoft.com/office/powerpoint/2010/main" val="20333861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38200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Tosca Model vs Measurement agreement is better than 1% inside the bore over the whole excitation range. Stray field predictions agree to within a few percent along the yoke. Larger errors at the front and back of the magnet (coil ends).</a:t>
            </a:r>
          </a:p>
          <a:p>
            <a:r>
              <a:rPr lang="en-US" dirty="0" smtClean="0"/>
              <a:t>Errors in modeling the stray field are possible due to  matching the as built coil end geometry and not modeling Q1’s Yoke.</a:t>
            </a:r>
          </a:p>
          <a:p>
            <a:r>
              <a:rPr lang="en-US" dirty="0" smtClean="0"/>
              <a:t>Moving the coils +3mm in X improved the agreement between Tosca and measured data along the yoke region at higher excitation. At lower currents, moving the coils +3mm in X lowered the agreement, suggesting that there is a coil motion during excitation.</a:t>
            </a:r>
          </a:p>
          <a:p>
            <a:r>
              <a:rPr lang="en-US" dirty="0" smtClean="0"/>
              <a:t>No asymmetry was observed in the off midplane measurements.</a:t>
            </a:r>
          </a:p>
          <a:p>
            <a:r>
              <a:rPr lang="en-US" dirty="0" smtClean="0"/>
              <a:t>Additional Yoke pieces on beam side face will reduce the stray field by 39%. A factor of 4 reduction in stray field is still needed.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12797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HB @ 4000A </a:t>
            </a:r>
            <a:r>
              <a:rPr lang="en-US" smtClean="0"/>
              <a:t>- Target</a:t>
            </a:r>
            <a:endParaRPr lang="en-US" dirty="0"/>
          </a:p>
        </p:txBody>
      </p:sp>
      <p:pic>
        <p:nvPicPr>
          <p:cNvPr id="13316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459" y="2209800"/>
            <a:ext cx="5088541" cy="2741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5"/>
          <p:cNvPicPr>
            <a:picLocks noGrp="1" noChangeAspect="1" noChangeArrowheads="1"/>
          </p:cNvPicPr>
          <p:nvPr>
            <p:ph sz="half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" t="155" r="68303" b="2569"/>
          <a:stretch/>
        </p:blipFill>
        <p:spPr bwMode="auto">
          <a:xfrm>
            <a:off x="457200" y="1153886"/>
            <a:ext cx="3657600" cy="5225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3342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 smtClean="0"/>
              <a:t>Notes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Lakeshore Hall probes used to measure the By field (vertical component).</a:t>
            </a:r>
          </a:p>
          <a:p>
            <a:r>
              <a:rPr lang="en-US" dirty="0"/>
              <a:t>S</a:t>
            </a:r>
            <a:r>
              <a:rPr lang="en-US" dirty="0" smtClean="0"/>
              <a:t>tray field Hall probe </a:t>
            </a:r>
            <a:r>
              <a:rPr lang="en-US" dirty="0"/>
              <a:t>a</a:t>
            </a:r>
            <a:r>
              <a:rPr lang="en-US" dirty="0" smtClean="0"/>
              <a:t>lignment of ~1mm. (surveyed positions, </a:t>
            </a:r>
            <a:r>
              <a:rPr lang="en-US" dirty="0"/>
              <a:t>h</a:t>
            </a:r>
            <a:r>
              <a:rPr lang="en-US" dirty="0" smtClean="0"/>
              <a:t>and aligned probe). </a:t>
            </a:r>
          </a:p>
          <a:p>
            <a:r>
              <a:rPr lang="en-US" dirty="0" smtClean="0"/>
              <a:t>Central field Hall probe alignment of the order 3mm in Z. (Tape measure). </a:t>
            </a:r>
          </a:p>
          <a:p>
            <a:r>
              <a:rPr lang="en-US" dirty="0" smtClean="0"/>
              <a:t>Spacing between measured points is 1”.</a:t>
            </a:r>
          </a:p>
          <a:p>
            <a:r>
              <a:rPr lang="en-US" dirty="0" smtClean="0"/>
              <a:t>Fields not corrected for current variations. Current was very stable throughout.</a:t>
            </a:r>
          </a:p>
          <a:p>
            <a:r>
              <a:rPr lang="en-US" dirty="0" smtClean="0"/>
              <a:t>Field mapping table is not perfectly aligned to midplane axis of magnet.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94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896"/>
            <a:ext cx="8229600" cy="59970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HB Central Field vs Tosca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787445939"/>
              </p:ext>
            </p:extLst>
          </p:nvPr>
        </p:nvGraphicFramePr>
        <p:xfrm>
          <a:off x="990600" y="685797"/>
          <a:ext cx="6858000" cy="1706467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1526848"/>
                <a:gridCol w="1274203"/>
                <a:gridCol w="1435312"/>
                <a:gridCol w="1391372"/>
                <a:gridCol w="1230265"/>
              </a:tblGrid>
              <a:tr h="2437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</a:rPr>
                        <a:t>Point </a:t>
                      </a:r>
                      <a:r>
                        <a:rPr lang="en-US" sz="1400" b="1" u="none" strike="noStrike" dirty="0">
                          <a:effectLst/>
                        </a:rPr>
                        <a:t>#27</a:t>
                      </a:r>
                      <a:endParaRPr lang="en-US" sz="1400" b="1" i="0" u="none" strike="noStrike" dirty="0">
                        <a:effectLst/>
                        <a:latin typeface="Arial"/>
                      </a:endParaRPr>
                    </a:p>
                  </a:txBody>
                  <a:tcPr marL="6472" marR="6472" marT="64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Measured</a:t>
                      </a:r>
                      <a:endParaRPr lang="en-US" sz="1400" b="1" i="0" u="none" strike="noStrike" dirty="0">
                        <a:effectLst/>
                        <a:latin typeface="Arial"/>
                      </a:endParaRPr>
                    </a:p>
                  </a:txBody>
                  <a:tcPr marL="6472" marR="6472" marT="64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Tosca @ point</a:t>
                      </a:r>
                      <a:endParaRPr lang="en-US" sz="1400" b="1" i="0" u="none" strike="noStrike">
                        <a:effectLst/>
                        <a:latin typeface="Arial"/>
                      </a:endParaRPr>
                    </a:p>
                  </a:txBody>
                  <a:tcPr marL="6472" marR="6472" marT="64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Difference</a:t>
                      </a:r>
                      <a:endParaRPr lang="en-US" sz="1400" b="1" i="0" u="none" strike="noStrike" dirty="0">
                        <a:effectLst/>
                        <a:latin typeface="Arial"/>
                      </a:endParaRPr>
                    </a:p>
                  </a:txBody>
                  <a:tcPr marL="6472" marR="6472" marT="64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Error %</a:t>
                      </a:r>
                      <a:endParaRPr lang="en-US" sz="1400" b="1" i="0" u="none" strike="noStrike">
                        <a:effectLst/>
                        <a:latin typeface="Arial"/>
                      </a:endParaRPr>
                    </a:p>
                  </a:txBody>
                  <a:tcPr marL="6472" marR="6472" marT="6472" marB="0" anchor="b"/>
                </a:tc>
              </a:tr>
              <a:tr h="2437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Current</a:t>
                      </a:r>
                      <a:endParaRPr lang="en-US" sz="1400" b="1" i="0" u="none" strike="noStrike" dirty="0">
                        <a:effectLst/>
                        <a:latin typeface="Arial"/>
                      </a:endParaRPr>
                    </a:p>
                  </a:txBody>
                  <a:tcPr marL="6472" marR="6472" marT="64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By [kG]</a:t>
                      </a:r>
                      <a:endParaRPr lang="en-US" sz="1400" b="1" i="0" u="none" strike="noStrike">
                        <a:effectLst/>
                        <a:latin typeface="Arial"/>
                      </a:endParaRPr>
                    </a:p>
                  </a:txBody>
                  <a:tcPr marL="6472" marR="6472" marT="64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By [kG]</a:t>
                      </a:r>
                      <a:endParaRPr lang="en-US" sz="1400" b="1" i="0" u="none" strike="noStrike">
                        <a:effectLst/>
                        <a:latin typeface="Arial"/>
                      </a:endParaRPr>
                    </a:p>
                  </a:txBody>
                  <a:tcPr marL="6472" marR="6472" marT="64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 </a:t>
                      </a:r>
                      <a:r>
                        <a:rPr lang="en-US" sz="1400" b="1" u="none" strike="noStrike" dirty="0" smtClean="0">
                          <a:effectLst/>
                        </a:rPr>
                        <a:t>Gauss</a:t>
                      </a:r>
                      <a:endParaRPr lang="en-US" sz="1400" b="1" i="0" u="none" strike="noStrike" dirty="0">
                        <a:effectLst/>
                        <a:latin typeface="Arial"/>
                      </a:endParaRPr>
                    </a:p>
                  </a:txBody>
                  <a:tcPr marL="6472" marR="6472" marT="64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 </a:t>
                      </a:r>
                      <a:endParaRPr lang="en-US" sz="1400" b="1" i="0" u="none" strike="noStrike" dirty="0">
                        <a:effectLst/>
                        <a:latin typeface="Arial"/>
                      </a:endParaRPr>
                    </a:p>
                  </a:txBody>
                  <a:tcPr marL="6472" marR="6472" marT="6472" marB="0" anchor="b"/>
                </a:tc>
              </a:tr>
              <a:tr h="2437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1200</a:t>
                      </a:r>
                      <a:endParaRPr lang="en-US" sz="1400" b="1" i="0" u="none" strike="noStrike" dirty="0">
                        <a:effectLst/>
                        <a:latin typeface="Arial"/>
                      </a:endParaRPr>
                    </a:p>
                  </a:txBody>
                  <a:tcPr marL="6472" marR="6472" marT="64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8.079</a:t>
                      </a:r>
                      <a:endParaRPr lang="en-US" sz="1400" b="1" i="0" u="none" strike="noStrike" dirty="0">
                        <a:effectLst/>
                        <a:latin typeface="Arial"/>
                      </a:endParaRPr>
                    </a:p>
                  </a:txBody>
                  <a:tcPr marL="6472" marR="6472" marT="64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8.010</a:t>
                      </a:r>
                      <a:endParaRPr lang="en-US" sz="1400" b="1" i="0" u="none" strike="noStrike">
                        <a:effectLst/>
                        <a:latin typeface="Arial"/>
                      </a:endParaRPr>
                    </a:p>
                  </a:txBody>
                  <a:tcPr marL="6472" marR="6472" marT="64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69.3</a:t>
                      </a:r>
                      <a:endParaRPr lang="en-US" sz="1400" b="1" i="0" u="none" strike="noStrike">
                        <a:effectLst/>
                        <a:latin typeface="Arial"/>
                      </a:endParaRPr>
                    </a:p>
                  </a:txBody>
                  <a:tcPr marL="6472" marR="6472" marT="64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0.86</a:t>
                      </a:r>
                      <a:endParaRPr lang="en-US" sz="1400" b="1" i="0" u="none" strike="noStrike">
                        <a:effectLst/>
                        <a:latin typeface="Arial"/>
                      </a:endParaRPr>
                    </a:p>
                  </a:txBody>
                  <a:tcPr marL="6472" marR="6472" marT="6472" marB="0" anchor="b"/>
                </a:tc>
              </a:tr>
              <a:tr h="2437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2000</a:t>
                      </a:r>
                      <a:endParaRPr lang="en-US" sz="1400" b="1" i="0" u="none" strike="noStrike" dirty="0">
                        <a:effectLst/>
                        <a:latin typeface="Arial"/>
                      </a:endParaRPr>
                    </a:p>
                  </a:txBody>
                  <a:tcPr marL="6472" marR="6472" marT="64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13.416</a:t>
                      </a:r>
                      <a:endParaRPr lang="en-US" sz="1400" b="1" i="0" u="none" strike="noStrike" dirty="0">
                        <a:effectLst/>
                        <a:latin typeface="Arial"/>
                      </a:endParaRPr>
                    </a:p>
                  </a:txBody>
                  <a:tcPr marL="6472" marR="6472" marT="64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13.342</a:t>
                      </a:r>
                      <a:endParaRPr lang="en-US" sz="1400" b="1" i="0" u="none" strike="noStrike" dirty="0">
                        <a:effectLst/>
                        <a:latin typeface="Arial"/>
                      </a:endParaRPr>
                    </a:p>
                  </a:txBody>
                  <a:tcPr marL="6472" marR="6472" marT="64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73.9</a:t>
                      </a:r>
                      <a:endParaRPr lang="en-US" sz="1400" b="1" i="0" u="none" strike="noStrike" dirty="0">
                        <a:effectLst/>
                        <a:latin typeface="Arial"/>
                      </a:endParaRPr>
                    </a:p>
                  </a:txBody>
                  <a:tcPr marL="6472" marR="6472" marT="64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0.55</a:t>
                      </a:r>
                      <a:endParaRPr lang="en-US" sz="1400" b="1" i="0" u="none" strike="noStrike">
                        <a:effectLst/>
                        <a:latin typeface="Arial"/>
                      </a:endParaRPr>
                    </a:p>
                  </a:txBody>
                  <a:tcPr marL="6472" marR="6472" marT="6472" marB="0" anchor="b"/>
                </a:tc>
              </a:tr>
              <a:tr h="2437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3000</a:t>
                      </a:r>
                      <a:endParaRPr lang="en-US" sz="1400" b="1" i="0" u="none" strike="noStrike">
                        <a:effectLst/>
                        <a:latin typeface="Arial"/>
                      </a:endParaRPr>
                    </a:p>
                  </a:txBody>
                  <a:tcPr marL="6472" marR="6472" marT="64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19.907</a:t>
                      </a:r>
                      <a:endParaRPr lang="en-US" sz="1400" b="1" i="0" u="none" strike="noStrike">
                        <a:effectLst/>
                        <a:latin typeface="Arial"/>
                      </a:endParaRPr>
                    </a:p>
                  </a:txBody>
                  <a:tcPr marL="6472" marR="6472" marT="64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19.879</a:t>
                      </a:r>
                      <a:endParaRPr lang="en-US" sz="1400" b="1" i="0" u="none" strike="noStrike" dirty="0">
                        <a:effectLst/>
                        <a:latin typeface="Arial"/>
                      </a:endParaRPr>
                    </a:p>
                  </a:txBody>
                  <a:tcPr marL="6472" marR="6472" marT="64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27.6</a:t>
                      </a:r>
                      <a:endParaRPr lang="en-US" sz="1400" b="1" i="0" u="none" strike="noStrike" dirty="0">
                        <a:effectLst/>
                        <a:latin typeface="Arial"/>
                      </a:endParaRPr>
                    </a:p>
                  </a:txBody>
                  <a:tcPr marL="6472" marR="6472" marT="64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0.14</a:t>
                      </a:r>
                      <a:endParaRPr lang="en-US" sz="1400" b="1" i="0" u="none" strike="noStrike" dirty="0">
                        <a:effectLst/>
                        <a:latin typeface="Arial"/>
                      </a:endParaRPr>
                    </a:p>
                  </a:txBody>
                  <a:tcPr marL="6472" marR="6472" marT="6472" marB="0" anchor="b"/>
                </a:tc>
              </a:tr>
              <a:tr h="2437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3500</a:t>
                      </a:r>
                      <a:endParaRPr lang="en-US" sz="1400" b="1" i="0" u="none" strike="noStrike">
                        <a:effectLst/>
                        <a:latin typeface="Arial"/>
                      </a:endParaRPr>
                    </a:p>
                  </a:txBody>
                  <a:tcPr marL="6472" marR="6472" marT="64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22.932</a:t>
                      </a:r>
                      <a:endParaRPr lang="en-US" sz="1400" b="1" i="0" u="none" strike="noStrike" dirty="0">
                        <a:effectLst/>
                        <a:latin typeface="Arial"/>
                      </a:endParaRPr>
                    </a:p>
                  </a:txBody>
                  <a:tcPr marL="6472" marR="6472" marT="64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22.933</a:t>
                      </a:r>
                      <a:endParaRPr lang="en-US" sz="1400" b="1" i="0" u="none" strike="noStrike" dirty="0">
                        <a:effectLst/>
                        <a:latin typeface="Arial"/>
                      </a:endParaRPr>
                    </a:p>
                  </a:txBody>
                  <a:tcPr marL="6472" marR="6472" marT="64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-0.9</a:t>
                      </a:r>
                      <a:endParaRPr lang="en-US" sz="1400" b="1" i="0" u="none" strike="noStrike" dirty="0">
                        <a:effectLst/>
                        <a:latin typeface="Arial"/>
                      </a:endParaRPr>
                    </a:p>
                  </a:txBody>
                  <a:tcPr marL="6472" marR="6472" marT="64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0.00</a:t>
                      </a:r>
                      <a:endParaRPr lang="en-US" sz="1400" b="1" i="0" u="none" strike="noStrike" dirty="0">
                        <a:effectLst/>
                        <a:latin typeface="Arial"/>
                      </a:endParaRPr>
                    </a:p>
                  </a:txBody>
                  <a:tcPr marL="6472" marR="6472" marT="6472" marB="0" anchor="b"/>
                </a:tc>
              </a:tr>
              <a:tr h="2437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4000</a:t>
                      </a:r>
                      <a:endParaRPr lang="en-US" sz="1400" b="1" i="0" u="none" strike="noStrike">
                        <a:effectLst/>
                        <a:latin typeface="Arial"/>
                      </a:endParaRPr>
                    </a:p>
                  </a:txBody>
                  <a:tcPr marL="6472" marR="6472" marT="64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</a:rPr>
                        <a:t>25.695</a:t>
                      </a:r>
                    </a:p>
                  </a:txBody>
                  <a:tcPr marL="6472" marR="6472" marT="64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25.771</a:t>
                      </a:r>
                      <a:endParaRPr lang="en-US" sz="1400" b="1" i="0" u="none" strike="noStrike" dirty="0">
                        <a:effectLst/>
                        <a:latin typeface="Arial"/>
                      </a:endParaRPr>
                    </a:p>
                  </a:txBody>
                  <a:tcPr marL="6472" marR="6472" marT="64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effectLst/>
                          <a:latin typeface="+mn-lt"/>
                        </a:rPr>
                        <a:t>-75.6</a:t>
                      </a:r>
                      <a:endParaRPr lang="en-US" sz="1400" b="1" i="0" u="none" strike="noStrike" dirty="0">
                        <a:effectLst/>
                        <a:latin typeface="Arial"/>
                      </a:endParaRPr>
                    </a:p>
                  </a:txBody>
                  <a:tcPr marL="6472" marR="6472" marT="64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effectLst/>
                          <a:latin typeface="+mn-lt"/>
                        </a:rPr>
                        <a:t>-0.29</a:t>
                      </a:r>
                    </a:p>
                  </a:txBody>
                  <a:tcPr marL="6472" marR="6472" marT="6472" marB="0" anchor="b"/>
                </a:tc>
              </a:tr>
            </a:tbl>
          </a:graphicData>
        </a:graphic>
      </p:graphicFrame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0998082"/>
              </p:ext>
            </p:extLst>
          </p:nvPr>
        </p:nvGraphicFramePr>
        <p:xfrm>
          <a:off x="76200" y="2514600"/>
          <a:ext cx="8915400" cy="43166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14871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2998058"/>
              </p:ext>
            </p:extLst>
          </p:nvPr>
        </p:nvGraphicFramePr>
        <p:xfrm>
          <a:off x="152400" y="533400"/>
          <a:ext cx="8763000" cy="55927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3823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6054372"/>
              </p:ext>
            </p:extLst>
          </p:nvPr>
        </p:nvGraphicFramePr>
        <p:xfrm>
          <a:off x="457200" y="228600"/>
          <a:ext cx="8229600" cy="6324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5548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7445722"/>
              </p:ext>
            </p:extLst>
          </p:nvPr>
        </p:nvGraphicFramePr>
        <p:xfrm>
          <a:off x="457200" y="152400"/>
          <a:ext cx="8229600" cy="6477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7233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5922</TotalTime>
  <Words>1182</Words>
  <Application>Microsoft Office PowerPoint</Application>
  <PresentationFormat>On-screen Show (4:3)</PresentationFormat>
  <Paragraphs>265</Paragraphs>
  <Slides>47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Office Theme</vt:lpstr>
      <vt:lpstr>HB Field Mapping</vt:lpstr>
      <vt:lpstr>Index</vt:lpstr>
      <vt:lpstr>HB Stray Field Mapping Setup</vt:lpstr>
      <vt:lpstr>HB Magnet - Yoke &amp; Coil</vt:lpstr>
      <vt:lpstr>Notes</vt:lpstr>
      <vt:lpstr>HB Central Field vs Tosca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Stray Field map vs Beam line @ 5.5° Row 1 nearly coincides with 5.5° beam line</vt:lpstr>
      <vt:lpstr>Tosca Field Map @ 1,200A</vt:lpstr>
      <vt:lpstr>Stray By Fields at 1,200A</vt:lpstr>
      <vt:lpstr>Row 1 @ 1,200A</vt:lpstr>
      <vt:lpstr>Row 2 @ 1,200A</vt:lpstr>
      <vt:lpstr>Row 3 @ 1,200A</vt:lpstr>
      <vt:lpstr>Row 4 @ 1,200A</vt:lpstr>
      <vt:lpstr>Row 5 @ 1,200A</vt:lpstr>
      <vt:lpstr>Row 6 @ 1,200A</vt:lpstr>
      <vt:lpstr>Tosca Field Map @ 4,000A</vt:lpstr>
      <vt:lpstr>Stray By Fields at 4,000A</vt:lpstr>
      <vt:lpstr>Row 1 @ 4,000A</vt:lpstr>
      <vt:lpstr>Row 2 @ 4,000A</vt:lpstr>
      <vt:lpstr>Row 3 @ 4,000A</vt:lpstr>
      <vt:lpstr>Row 4 @ 4,000A</vt:lpstr>
      <vt:lpstr>Row 5 @ 4,000A</vt:lpstr>
      <vt:lpstr>Row 6 @ 4,000A</vt:lpstr>
      <vt:lpstr>Coil translations in Tosca</vt:lpstr>
      <vt:lpstr>Row 1 @ 1,200A Coils moved +3 mm in X</vt:lpstr>
      <vt:lpstr>Row 6 @ 1,200A Coils moved +3 mm in X</vt:lpstr>
      <vt:lpstr>Row 1 @ 4,000A Coils moved +3 mm in X</vt:lpstr>
      <vt:lpstr>Row 6 @ 4,000A Coils moved +3 mm in X</vt:lpstr>
      <vt:lpstr>Observations</vt:lpstr>
      <vt:lpstr>Stray Field Data Points Midplane and Off Midplane (+/- 50mm)</vt:lpstr>
      <vt:lpstr>Below Mid-plane Setup</vt:lpstr>
      <vt:lpstr>3500A  Probe Rotated @ Midplane</vt:lpstr>
      <vt:lpstr>3500A  Probe rotated @ 50 mm below midplane</vt:lpstr>
      <vt:lpstr>3500A  Probe rotated @  50 mm above midplane</vt:lpstr>
      <vt:lpstr>3500A Midplane Symmetry</vt:lpstr>
      <vt:lpstr>Integral Stray By Field along Beamline @ 5.5° from Tosca Model</vt:lpstr>
      <vt:lpstr>Tosca Model - Mods to Yoke</vt:lpstr>
      <vt:lpstr>Adding Yoke Pieces to HB</vt:lpstr>
      <vt:lpstr>Stray Field Along Beam Axis</vt:lpstr>
      <vt:lpstr>Conclusion</vt:lpstr>
      <vt:lpstr>HB @ 4000A - Target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HB Field Mapping</dc:title>
  <dc:creator>lassiter</dc:creator>
  <cp:lastModifiedBy>lassiter</cp:lastModifiedBy>
  <cp:revision>108</cp:revision>
  <cp:lastPrinted>2016-02-08T15:13:33Z</cp:lastPrinted>
  <dcterms:created xsi:type="dcterms:W3CDTF">2016-02-04T16:57:36Z</dcterms:created>
  <dcterms:modified xsi:type="dcterms:W3CDTF">2016-02-08T21:19:43Z</dcterms:modified>
</cp:coreProperties>
</file>