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drawings/drawing2.xml" ContentType="application/vnd.openxmlformats-officedocument.drawingml.chartshapes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61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6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\\jlabwbs\wbs\6\mjf\hall_c\sun\SHMS\HB\HB%20acceptance%20test\mapping%203-23-2016\processed\Map%203900a-Pos_9-sections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\\jlabwbs\wbs\6\mjf\hall_c\sun\SHMS\HB\HB%20acceptance%20test\mapping%203-23-2016\processed\Map%203900a-Pos_9-sections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jlabwbs\wbs\6\mjf\hall_c\sun\SHMS\HB\HB%20acceptance%20test\mapping%202-25-2016\processed\hysteresis%20curve%202-26-16%20Pos-Neg_error_correcte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jlabwbs\wbs\6\mjf\hall_c\sun\SHMS\HB\HB%20acceptance%20test\mapping%202-25-2016\processed\hysteresis%20curve%202-26-16%20Pos-Neg_error_correcte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jlabwbs\wbs\6\mjf\hall_c\sun\SHMS\HB\HB%20acceptance%20test\mapping%203-11-2016\results\map%202000a%20Neg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jlabwbs\wbs\6\mjf\hall_c\sun\SHMS\HB\HB%20acceptance%20test\mapping%203-11-2016\results\map%203900a%20Neg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063622073751424E-2"/>
          <c:y val="2.247979198994195E-2"/>
          <c:w val="0.93434257664439224"/>
          <c:h val="0.90421416783939901"/>
        </c:manualLayout>
      </c:layout>
      <c:scatterChart>
        <c:scatterStyle val="lineMarker"/>
        <c:varyColors val="0"/>
        <c:ser>
          <c:idx val="0"/>
          <c:order val="0"/>
          <c:tx>
            <c:strRef>
              <c:f>data!$B$3</c:f>
              <c:strCache>
                <c:ptCount val="1"/>
                <c:pt idx="0">
                  <c:v>Error (gauss)</c:v>
                </c:pt>
              </c:strCache>
            </c:strRef>
          </c:tx>
          <c:marker>
            <c:symbol val="none"/>
          </c:marker>
          <c:xVal>
            <c:numRef>
              <c:f>data!$A$4:$A$68</c:f>
              <c:numCache>
                <c:formatCode>General</c:formatCode>
                <c:ptCount val="65"/>
                <c:pt idx="0">
                  <c:v>-30</c:v>
                </c:pt>
                <c:pt idx="1">
                  <c:v>-29</c:v>
                </c:pt>
                <c:pt idx="2">
                  <c:v>-28</c:v>
                </c:pt>
                <c:pt idx="3">
                  <c:v>-27</c:v>
                </c:pt>
                <c:pt idx="4">
                  <c:v>-26</c:v>
                </c:pt>
                <c:pt idx="5">
                  <c:v>-25</c:v>
                </c:pt>
                <c:pt idx="6">
                  <c:v>-24</c:v>
                </c:pt>
                <c:pt idx="7">
                  <c:v>-23</c:v>
                </c:pt>
                <c:pt idx="8">
                  <c:v>-22</c:v>
                </c:pt>
                <c:pt idx="9">
                  <c:v>-21</c:v>
                </c:pt>
                <c:pt idx="10">
                  <c:v>-20</c:v>
                </c:pt>
                <c:pt idx="11">
                  <c:v>-19</c:v>
                </c:pt>
                <c:pt idx="12">
                  <c:v>-18</c:v>
                </c:pt>
                <c:pt idx="13">
                  <c:v>-17</c:v>
                </c:pt>
                <c:pt idx="14">
                  <c:v>-16</c:v>
                </c:pt>
                <c:pt idx="15">
                  <c:v>-15</c:v>
                </c:pt>
                <c:pt idx="16">
                  <c:v>-14</c:v>
                </c:pt>
                <c:pt idx="17">
                  <c:v>-13</c:v>
                </c:pt>
                <c:pt idx="18">
                  <c:v>-12</c:v>
                </c:pt>
                <c:pt idx="19">
                  <c:v>-11</c:v>
                </c:pt>
                <c:pt idx="20">
                  <c:v>-10</c:v>
                </c:pt>
                <c:pt idx="21">
                  <c:v>-9</c:v>
                </c:pt>
                <c:pt idx="22">
                  <c:v>-8</c:v>
                </c:pt>
                <c:pt idx="23">
                  <c:v>-7</c:v>
                </c:pt>
                <c:pt idx="24">
                  <c:v>-6</c:v>
                </c:pt>
                <c:pt idx="25">
                  <c:v>-5</c:v>
                </c:pt>
                <c:pt idx="26">
                  <c:v>-4</c:v>
                </c:pt>
                <c:pt idx="27">
                  <c:v>-3</c:v>
                </c:pt>
                <c:pt idx="28">
                  <c:v>-2</c:v>
                </c:pt>
                <c:pt idx="29">
                  <c:v>-1</c:v>
                </c:pt>
                <c:pt idx="30">
                  <c:v>-0.3</c:v>
                </c:pt>
                <c:pt idx="31">
                  <c:v>-0.05</c:v>
                </c:pt>
                <c:pt idx="32">
                  <c:v>0</c:v>
                </c:pt>
                <c:pt idx="33">
                  <c:v>0.05</c:v>
                </c:pt>
                <c:pt idx="34">
                  <c:v>0.3</c:v>
                </c:pt>
                <c:pt idx="35">
                  <c:v>1</c:v>
                </c:pt>
                <c:pt idx="36">
                  <c:v>2</c:v>
                </c:pt>
                <c:pt idx="37">
                  <c:v>3</c:v>
                </c:pt>
                <c:pt idx="38">
                  <c:v>4</c:v>
                </c:pt>
                <c:pt idx="39">
                  <c:v>5</c:v>
                </c:pt>
                <c:pt idx="40">
                  <c:v>6</c:v>
                </c:pt>
                <c:pt idx="41">
                  <c:v>7</c:v>
                </c:pt>
                <c:pt idx="42">
                  <c:v>8</c:v>
                </c:pt>
                <c:pt idx="43">
                  <c:v>9</c:v>
                </c:pt>
                <c:pt idx="44">
                  <c:v>10</c:v>
                </c:pt>
                <c:pt idx="45">
                  <c:v>11</c:v>
                </c:pt>
                <c:pt idx="46">
                  <c:v>12</c:v>
                </c:pt>
                <c:pt idx="47">
                  <c:v>13</c:v>
                </c:pt>
                <c:pt idx="48">
                  <c:v>14</c:v>
                </c:pt>
                <c:pt idx="49">
                  <c:v>15</c:v>
                </c:pt>
                <c:pt idx="50">
                  <c:v>16</c:v>
                </c:pt>
                <c:pt idx="51">
                  <c:v>17</c:v>
                </c:pt>
                <c:pt idx="52">
                  <c:v>18</c:v>
                </c:pt>
                <c:pt idx="53">
                  <c:v>19</c:v>
                </c:pt>
                <c:pt idx="54">
                  <c:v>20</c:v>
                </c:pt>
                <c:pt idx="55">
                  <c:v>21</c:v>
                </c:pt>
                <c:pt idx="56">
                  <c:v>22</c:v>
                </c:pt>
                <c:pt idx="57">
                  <c:v>23</c:v>
                </c:pt>
                <c:pt idx="58">
                  <c:v>24</c:v>
                </c:pt>
                <c:pt idx="59">
                  <c:v>25</c:v>
                </c:pt>
                <c:pt idx="60">
                  <c:v>26</c:v>
                </c:pt>
                <c:pt idx="61">
                  <c:v>27</c:v>
                </c:pt>
                <c:pt idx="62">
                  <c:v>28</c:v>
                </c:pt>
                <c:pt idx="63">
                  <c:v>29</c:v>
                </c:pt>
                <c:pt idx="64">
                  <c:v>30</c:v>
                </c:pt>
              </c:numCache>
            </c:numRef>
          </c:xVal>
          <c:yVal>
            <c:numRef>
              <c:f>data!$B$4:$B$68</c:f>
              <c:numCache>
                <c:formatCode>General</c:formatCode>
                <c:ptCount val="65"/>
                <c:pt idx="0">
                  <c:v>-259.75099999999998</c:v>
                </c:pt>
                <c:pt idx="1">
                  <c:v>-233.94900000000001</c:v>
                </c:pt>
                <c:pt idx="2">
                  <c:v>-209.34700000000001</c:v>
                </c:pt>
                <c:pt idx="3">
                  <c:v>-185.94</c:v>
                </c:pt>
                <c:pt idx="4">
                  <c:v>-163.72300000000001</c:v>
                </c:pt>
                <c:pt idx="5">
                  <c:v>-142.691</c:v>
                </c:pt>
                <c:pt idx="6">
                  <c:v>-122.839</c:v>
                </c:pt>
                <c:pt idx="7">
                  <c:v>-104.16200000000001</c:v>
                </c:pt>
                <c:pt idx="8">
                  <c:v>-86.655000000000001</c:v>
                </c:pt>
                <c:pt idx="9">
                  <c:v>-70.313000000000002</c:v>
                </c:pt>
                <c:pt idx="10">
                  <c:v>-55.13</c:v>
                </c:pt>
                <c:pt idx="11">
                  <c:v>-41.11</c:v>
                </c:pt>
                <c:pt idx="12">
                  <c:v>-28.273</c:v>
                </c:pt>
                <c:pt idx="13">
                  <c:v>-16.628</c:v>
                </c:pt>
                <c:pt idx="14">
                  <c:v>-6.0519999999999996</c:v>
                </c:pt>
                <c:pt idx="15">
                  <c:v>3.359</c:v>
                </c:pt>
                <c:pt idx="16">
                  <c:v>11.17</c:v>
                </c:pt>
                <c:pt idx="17">
                  <c:v>17.673999999999999</c:v>
                </c:pt>
                <c:pt idx="18">
                  <c:v>23.495000000000001</c:v>
                </c:pt>
                <c:pt idx="19">
                  <c:v>28.803000000000001</c:v>
                </c:pt>
                <c:pt idx="20">
                  <c:v>32.677</c:v>
                </c:pt>
                <c:pt idx="21">
                  <c:v>35.093000000000004</c:v>
                </c:pt>
                <c:pt idx="22">
                  <c:v>36.268000000000001</c:v>
                </c:pt>
                <c:pt idx="23">
                  <c:v>36.008000000000003</c:v>
                </c:pt>
                <c:pt idx="24">
                  <c:v>34.262</c:v>
                </c:pt>
                <c:pt idx="25">
                  <c:v>31.135999999999999</c:v>
                </c:pt>
                <c:pt idx="26">
                  <c:v>26.741</c:v>
                </c:pt>
                <c:pt idx="27">
                  <c:v>21.109000000000002</c:v>
                </c:pt>
                <c:pt idx="28">
                  <c:v>14.430999999999999</c:v>
                </c:pt>
                <c:pt idx="29">
                  <c:v>7.4260000000000002</c:v>
                </c:pt>
                <c:pt idx="30">
                  <c:v>1.948</c:v>
                </c:pt>
                <c:pt idx="31">
                  <c:v>0.29199999999999998</c:v>
                </c:pt>
                <c:pt idx="32">
                  <c:v>0</c:v>
                </c:pt>
                <c:pt idx="33">
                  <c:v>0.28499999999999998</c:v>
                </c:pt>
                <c:pt idx="34">
                  <c:v>1.704</c:v>
                </c:pt>
                <c:pt idx="35">
                  <c:v>7.0279999999999996</c:v>
                </c:pt>
                <c:pt idx="36">
                  <c:v>15.893000000000001</c:v>
                </c:pt>
                <c:pt idx="37">
                  <c:v>24.87</c:v>
                </c:pt>
                <c:pt idx="38">
                  <c:v>34</c:v>
                </c:pt>
                <c:pt idx="39">
                  <c:v>42.853000000000002</c:v>
                </c:pt>
                <c:pt idx="40">
                  <c:v>50.999000000000002</c:v>
                </c:pt>
                <c:pt idx="41">
                  <c:v>58.514000000000003</c:v>
                </c:pt>
                <c:pt idx="42">
                  <c:v>65.325000000000003</c:v>
                </c:pt>
                <c:pt idx="43">
                  <c:v>71.138999999999996</c:v>
                </c:pt>
                <c:pt idx="44">
                  <c:v>75.900000000000006</c:v>
                </c:pt>
                <c:pt idx="45">
                  <c:v>79.658000000000001</c:v>
                </c:pt>
                <c:pt idx="46">
                  <c:v>82.313999999999993</c:v>
                </c:pt>
                <c:pt idx="47">
                  <c:v>83.986000000000004</c:v>
                </c:pt>
                <c:pt idx="48">
                  <c:v>84.736999999999995</c:v>
                </c:pt>
                <c:pt idx="49">
                  <c:v>84.415000000000006</c:v>
                </c:pt>
                <c:pt idx="50">
                  <c:v>83.043000000000006</c:v>
                </c:pt>
                <c:pt idx="51">
                  <c:v>80.787000000000006</c:v>
                </c:pt>
                <c:pt idx="52">
                  <c:v>77.554000000000002</c:v>
                </c:pt>
                <c:pt idx="53">
                  <c:v>73.319999999999993</c:v>
                </c:pt>
                <c:pt idx="54">
                  <c:v>68.097999999999999</c:v>
                </c:pt>
                <c:pt idx="55">
                  <c:v>61.896000000000001</c:v>
                </c:pt>
                <c:pt idx="56">
                  <c:v>54.713999999999999</c:v>
                </c:pt>
                <c:pt idx="57">
                  <c:v>46.548999999999999</c:v>
                </c:pt>
                <c:pt idx="58">
                  <c:v>37.396999999999998</c:v>
                </c:pt>
                <c:pt idx="59">
                  <c:v>27.257000000000001</c:v>
                </c:pt>
                <c:pt idx="60">
                  <c:v>16.123999999999999</c:v>
                </c:pt>
                <c:pt idx="61">
                  <c:v>3.996</c:v>
                </c:pt>
                <c:pt idx="62">
                  <c:v>-9.1310000000000002</c:v>
                </c:pt>
                <c:pt idx="63">
                  <c:v>-23.26</c:v>
                </c:pt>
                <c:pt idx="64">
                  <c:v>-38.393000000000001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319104"/>
        <c:axId val="112423680"/>
      </c:scatterChart>
      <c:valAx>
        <c:axId val="1123191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Magnetic</a:t>
                </a:r>
                <a:r>
                  <a:rPr lang="en-US" sz="1600" baseline="0"/>
                  <a:t> Field (kG)</a:t>
                </a:r>
                <a:endParaRPr lang="en-US" sz="1600"/>
              </a:p>
            </c:rich>
          </c:tx>
          <c:layout>
            <c:manualLayout>
              <c:xMode val="edge"/>
              <c:yMode val="edge"/>
              <c:x val="0.4132593211809652"/>
              <c:y val="0.9469414285370374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12423680"/>
        <c:crosses val="autoZero"/>
        <c:crossBetween val="midCat"/>
      </c:valAx>
      <c:valAx>
        <c:axId val="1124236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Error (G)</a:t>
                </a:r>
              </a:p>
            </c:rich>
          </c:tx>
          <c:layout>
            <c:manualLayout>
              <c:xMode val="edge"/>
              <c:yMode val="edge"/>
              <c:x val="1.0277324764965444E-2"/>
              <c:y val="0.4485664074724957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12319104"/>
        <c:crosses val="autoZero"/>
        <c:crossBetween val="midCat"/>
        <c:majorUnit val="40"/>
      </c:valAx>
      <c:spPr>
        <a:solidFill>
          <a:schemeClr val="bg1"/>
        </a:solidFill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233243134105449"/>
          <c:y val="2.4504538860711605E-2"/>
          <c:w val="0.86768481930463104"/>
          <c:h val="0.87212878537986083"/>
        </c:manualLayout>
      </c:layout>
      <c:scatterChart>
        <c:scatterStyle val="lineMarker"/>
        <c:varyColors val="0"/>
        <c:ser>
          <c:idx val="0"/>
          <c:order val="0"/>
          <c:tx>
            <c:strRef>
              <c:f>'3900a Pos  compare'!$C$7</c:f>
              <c:strCache>
                <c:ptCount val="1"/>
                <c:pt idx="0">
                  <c:v>Measured B (28) [corrected]</c:v>
                </c:pt>
              </c:strCache>
            </c:strRef>
          </c:tx>
          <c:marker>
            <c:symbol val="none"/>
          </c:marker>
          <c:xVal>
            <c:numRef>
              <c:f>'3900a Pos  compare'!$A$8:$A$28</c:f>
              <c:numCache>
                <c:formatCode>General</c:formatCode>
                <c:ptCount val="21"/>
                <c:pt idx="0">
                  <c:v>0</c:v>
                </c:pt>
                <c:pt idx="1">
                  <c:v>18</c:v>
                </c:pt>
                <c:pt idx="2">
                  <c:v>36</c:v>
                </c:pt>
                <c:pt idx="3">
                  <c:v>54</c:v>
                </c:pt>
                <c:pt idx="4">
                  <c:v>72</c:v>
                </c:pt>
                <c:pt idx="5">
                  <c:v>90</c:v>
                </c:pt>
                <c:pt idx="6">
                  <c:v>108</c:v>
                </c:pt>
                <c:pt idx="7">
                  <c:v>126</c:v>
                </c:pt>
                <c:pt idx="8">
                  <c:v>144</c:v>
                </c:pt>
                <c:pt idx="9">
                  <c:v>162</c:v>
                </c:pt>
                <c:pt idx="10">
                  <c:v>180</c:v>
                </c:pt>
                <c:pt idx="11">
                  <c:v>198</c:v>
                </c:pt>
                <c:pt idx="12">
                  <c:v>216</c:v>
                </c:pt>
                <c:pt idx="13">
                  <c:v>234</c:v>
                </c:pt>
                <c:pt idx="14">
                  <c:v>252</c:v>
                </c:pt>
                <c:pt idx="15">
                  <c:v>270</c:v>
                </c:pt>
                <c:pt idx="16">
                  <c:v>288</c:v>
                </c:pt>
                <c:pt idx="17">
                  <c:v>306</c:v>
                </c:pt>
                <c:pt idx="18">
                  <c:v>324</c:v>
                </c:pt>
                <c:pt idx="19">
                  <c:v>342</c:v>
                </c:pt>
                <c:pt idx="20">
                  <c:v>360</c:v>
                </c:pt>
              </c:numCache>
            </c:numRef>
          </c:xVal>
          <c:yVal>
            <c:numRef>
              <c:f>'3900a Pos  compare'!$C$8:$C$28</c:f>
              <c:numCache>
                <c:formatCode>0.000</c:formatCode>
                <c:ptCount val="21"/>
                <c:pt idx="0">
                  <c:v>24.990109787153756</c:v>
                </c:pt>
                <c:pt idx="1">
                  <c:v>24.952936586749018</c:v>
                </c:pt>
                <c:pt idx="2">
                  <c:v>25.068754834988972</c:v>
                </c:pt>
                <c:pt idx="3">
                  <c:v>25.195824225163445</c:v>
                </c:pt>
                <c:pt idx="4">
                  <c:v>25.288938224828673</c:v>
                </c:pt>
                <c:pt idx="5">
                  <c:v>25.293061996957075</c:v>
                </c:pt>
                <c:pt idx="6">
                  <c:v>25.282924420240814</c:v>
                </c:pt>
                <c:pt idx="7">
                  <c:v>25.179623877293139</c:v>
                </c:pt>
                <c:pt idx="8">
                  <c:v>24.982804375544838</c:v>
                </c:pt>
                <c:pt idx="9">
                  <c:v>24.910904882431218</c:v>
                </c:pt>
                <c:pt idx="10">
                  <c:v>24.907388845397211</c:v>
                </c:pt>
                <c:pt idx="11">
                  <c:v>25.125001374030695</c:v>
                </c:pt>
                <c:pt idx="12">
                  <c:v>25.483754128269148</c:v>
                </c:pt>
                <c:pt idx="13">
                  <c:v>25.760086540070198</c:v>
                </c:pt>
                <c:pt idx="14">
                  <c:v>25.920030530134344</c:v>
                </c:pt>
                <c:pt idx="15">
                  <c:v>25.90538612454273</c:v>
                </c:pt>
                <c:pt idx="16">
                  <c:v>25.992557938197457</c:v>
                </c:pt>
                <c:pt idx="17">
                  <c:v>25.864063373490559</c:v>
                </c:pt>
                <c:pt idx="18">
                  <c:v>25.557968475496214</c:v>
                </c:pt>
                <c:pt idx="19">
                  <c:v>25.232743375722009</c:v>
                </c:pt>
                <c:pt idx="20">
                  <c:v>24.990109787153756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'3900a Pos  compare'!$AC$7</c:f>
              <c:strCache>
                <c:ptCount val="1"/>
                <c:pt idx="0">
                  <c:v>Tosca (28)</c:v>
                </c:pt>
              </c:strCache>
            </c:strRef>
          </c:tx>
          <c:marker>
            <c:symbol val="none"/>
          </c:marker>
          <c:xVal>
            <c:numRef>
              <c:f>'3900a Pos  compare'!$A$8:$A$28</c:f>
              <c:numCache>
                <c:formatCode>General</c:formatCode>
                <c:ptCount val="21"/>
                <c:pt idx="0">
                  <c:v>0</c:v>
                </c:pt>
                <c:pt idx="1">
                  <c:v>18</c:v>
                </c:pt>
                <c:pt idx="2">
                  <c:v>36</c:v>
                </c:pt>
                <c:pt idx="3">
                  <c:v>54</c:v>
                </c:pt>
                <c:pt idx="4">
                  <c:v>72</c:v>
                </c:pt>
                <c:pt idx="5">
                  <c:v>90</c:v>
                </c:pt>
                <c:pt idx="6">
                  <c:v>108</c:v>
                </c:pt>
                <c:pt idx="7">
                  <c:v>126</c:v>
                </c:pt>
                <c:pt idx="8">
                  <c:v>144</c:v>
                </c:pt>
                <c:pt idx="9">
                  <c:v>162</c:v>
                </c:pt>
                <c:pt idx="10">
                  <c:v>180</c:v>
                </c:pt>
                <c:pt idx="11">
                  <c:v>198</c:v>
                </c:pt>
                <c:pt idx="12">
                  <c:v>216</c:v>
                </c:pt>
                <c:pt idx="13">
                  <c:v>234</c:v>
                </c:pt>
                <c:pt idx="14">
                  <c:v>252</c:v>
                </c:pt>
                <c:pt idx="15">
                  <c:v>270</c:v>
                </c:pt>
                <c:pt idx="16">
                  <c:v>288</c:v>
                </c:pt>
                <c:pt idx="17">
                  <c:v>306</c:v>
                </c:pt>
                <c:pt idx="18">
                  <c:v>324</c:v>
                </c:pt>
                <c:pt idx="19">
                  <c:v>342</c:v>
                </c:pt>
                <c:pt idx="20">
                  <c:v>360</c:v>
                </c:pt>
              </c:numCache>
            </c:numRef>
          </c:xVal>
          <c:yVal>
            <c:numRef>
              <c:f>'3900a Pos  compare'!$AC$8:$AC$28</c:f>
              <c:numCache>
                <c:formatCode>General</c:formatCode>
                <c:ptCount val="21"/>
                <c:pt idx="0">
                  <c:v>24.974730897376002</c:v>
                </c:pt>
                <c:pt idx="1">
                  <c:v>24.961550313005198</c:v>
                </c:pt>
                <c:pt idx="2">
                  <c:v>25.094848466832598</c:v>
                </c:pt>
                <c:pt idx="3">
                  <c:v>25.3073695918673</c:v>
                </c:pt>
                <c:pt idx="4">
                  <c:v>25.420614045871201</c:v>
                </c:pt>
                <c:pt idx="5">
                  <c:v>25.4519840228864</c:v>
                </c:pt>
                <c:pt idx="6">
                  <c:v>25.4173532017249</c:v>
                </c:pt>
                <c:pt idx="7">
                  <c:v>25.3048118988225</c:v>
                </c:pt>
                <c:pt idx="8">
                  <c:v>25.136958482516501</c:v>
                </c:pt>
                <c:pt idx="9">
                  <c:v>24.9812833039115</c:v>
                </c:pt>
                <c:pt idx="10">
                  <c:v>25.0103830717214</c:v>
                </c:pt>
                <c:pt idx="11">
                  <c:v>25.198220094745899</c:v>
                </c:pt>
                <c:pt idx="12">
                  <c:v>25.549821912524401</c:v>
                </c:pt>
                <c:pt idx="13">
                  <c:v>25.9105367601998</c:v>
                </c:pt>
                <c:pt idx="14">
                  <c:v>26.050338302968498</c:v>
                </c:pt>
                <c:pt idx="15">
                  <c:v>26.0821747305286</c:v>
                </c:pt>
                <c:pt idx="16">
                  <c:v>26.059741154284598</c:v>
                </c:pt>
                <c:pt idx="17">
                  <c:v>25.895707190783103</c:v>
                </c:pt>
                <c:pt idx="18">
                  <c:v>25.5254388724723</c:v>
                </c:pt>
                <c:pt idx="19">
                  <c:v>25.163921616661</c:v>
                </c:pt>
                <c:pt idx="20">
                  <c:v>24.974730897376002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287552"/>
        <c:axId val="33404416"/>
      </c:scatterChart>
      <c:valAx>
        <c:axId val="33287552"/>
        <c:scaling>
          <c:orientation val="minMax"/>
          <c:max val="36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Degree (</a:t>
                </a:r>
                <a:r>
                  <a:rPr lang="en-US" sz="1400">
                    <a:latin typeface="Times New Roman"/>
                    <a:cs typeface="Times New Roman"/>
                  </a:rPr>
                  <a:t>°</a:t>
                </a:r>
                <a:r>
                  <a:rPr lang="en-US" sz="140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3404416"/>
        <c:crosses val="autoZero"/>
        <c:crossBetween val="midCat"/>
        <c:majorUnit val="90"/>
      </c:valAx>
      <c:valAx>
        <c:axId val="334044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Magnetic Field (KG)</a:t>
                </a:r>
              </a:p>
            </c:rich>
          </c:tx>
          <c:layout>
            <c:manualLayout>
              <c:xMode val="edge"/>
              <c:yMode val="edge"/>
              <c:x val="2.6126369939067837E-2"/>
              <c:y val="0.37612686330519363"/>
            </c:manualLayout>
          </c:layout>
          <c:overlay val="0"/>
        </c:title>
        <c:numFmt formatCode="0.0" sourceLinked="0"/>
        <c:majorTickMark val="out"/>
        <c:minorTickMark val="none"/>
        <c:tickLblPos val="nextTo"/>
        <c:crossAx val="3328755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13082387035264631"/>
          <c:y val="0.327728557651638"/>
          <c:w val="0.26721853627080622"/>
          <c:h val="7.9300885197011853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zero"/>
    <c:showDLblsOverMax val="0"/>
  </c:chart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73699909746824"/>
          <c:y val="2.247979198994195E-2"/>
          <c:w val="0.84030355217407027"/>
          <c:h val="0.87212878537986083"/>
        </c:manualLayout>
      </c:layout>
      <c:scatterChart>
        <c:scatterStyle val="lineMarker"/>
        <c:varyColors val="0"/>
        <c:ser>
          <c:idx val="0"/>
          <c:order val="0"/>
          <c:tx>
            <c:strRef>
              <c:f>data!$G$7</c:f>
              <c:strCache>
                <c:ptCount val="1"/>
                <c:pt idx="0">
                  <c:v>Measured (12) [error corrected]</c:v>
                </c:pt>
              </c:strCache>
            </c:strRef>
          </c:tx>
          <c:marker>
            <c:symbol val="none"/>
          </c:marker>
          <c:xVal>
            <c:numRef>
              <c:f>data!$A$8:$A$28</c:f>
              <c:numCache>
                <c:formatCode>General</c:formatCode>
                <c:ptCount val="21"/>
                <c:pt idx="0">
                  <c:v>0</c:v>
                </c:pt>
                <c:pt idx="1">
                  <c:v>18</c:v>
                </c:pt>
                <c:pt idx="2">
                  <c:v>36</c:v>
                </c:pt>
                <c:pt idx="3">
                  <c:v>54</c:v>
                </c:pt>
                <c:pt idx="4">
                  <c:v>72</c:v>
                </c:pt>
                <c:pt idx="5">
                  <c:v>90</c:v>
                </c:pt>
                <c:pt idx="6">
                  <c:v>108</c:v>
                </c:pt>
                <c:pt idx="7">
                  <c:v>126</c:v>
                </c:pt>
                <c:pt idx="8">
                  <c:v>144</c:v>
                </c:pt>
                <c:pt idx="9">
                  <c:v>162</c:v>
                </c:pt>
                <c:pt idx="10">
                  <c:v>180</c:v>
                </c:pt>
                <c:pt idx="11">
                  <c:v>198</c:v>
                </c:pt>
                <c:pt idx="12">
                  <c:v>216</c:v>
                </c:pt>
                <c:pt idx="13">
                  <c:v>234</c:v>
                </c:pt>
                <c:pt idx="14">
                  <c:v>252</c:v>
                </c:pt>
                <c:pt idx="15">
                  <c:v>270</c:v>
                </c:pt>
                <c:pt idx="16">
                  <c:v>288</c:v>
                </c:pt>
                <c:pt idx="17">
                  <c:v>306</c:v>
                </c:pt>
                <c:pt idx="18">
                  <c:v>324</c:v>
                </c:pt>
                <c:pt idx="19">
                  <c:v>342</c:v>
                </c:pt>
                <c:pt idx="20">
                  <c:v>360</c:v>
                </c:pt>
              </c:numCache>
            </c:numRef>
          </c:xVal>
          <c:yVal>
            <c:numRef>
              <c:f>data!$G$8:$G$28</c:f>
              <c:numCache>
                <c:formatCode>General</c:formatCode>
                <c:ptCount val="21"/>
                <c:pt idx="0">
                  <c:v>11.462451657802939</c:v>
                </c:pt>
                <c:pt idx="1">
                  <c:v>11.414758424658359</c:v>
                </c:pt>
                <c:pt idx="2">
                  <c:v>11.507325199312627</c:v>
                </c:pt>
                <c:pt idx="3">
                  <c:v>11.571567910123481</c:v>
                </c:pt>
                <c:pt idx="4">
                  <c:v>11.48221569498644</c:v>
                </c:pt>
                <c:pt idx="5">
                  <c:v>11.340546074916489</c:v>
                </c:pt>
                <c:pt idx="6">
                  <c:v>11.467776539002305</c:v>
                </c:pt>
                <c:pt idx="7">
                  <c:v>11.516918444233626</c:v>
                </c:pt>
                <c:pt idx="8">
                  <c:v>11.463179589215146</c:v>
                </c:pt>
                <c:pt idx="9">
                  <c:v>11.369600163965275</c:v>
                </c:pt>
                <c:pt idx="10">
                  <c:v>11.311811926485408</c:v>
                </c:pt>
                <c:pt idx="11">
                  <c:v>11.55875292228507</c:v>
                </c:pt>
                <c:pt idx="12">
                  <c:v>11.801419847391749</c:v>
                </c:pt>
                <c:pt idx="13">
                  <c:v>11.947918288351163</c:v>
                </c:pt>
                <c:pt idx="14">
                  <c:v>11.589858243544466</c:v>
                </c:pt>
                <c:pt idx="15">
                  <c:v>11.188440543270946</c:v>
                </c:pt>
                <c:pt idx="16">
                  <c:v>11.358253607640126</c:v>
                </c:pt>
                <c:pt idx="17">
                  <c:v>11.729411108669265</c:v>
                </c:pt>
                <c:pt idx="18">
                  <c:v>11.78987852438865</c:v>
                </c:pt>
                <c:pt idx="19">
                  <c:v>11.669795388244236</c:v>
                </c:pt>
                <c:pt idx="20">
                  <c:v>11.462451657802939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data!$H$7</c:f>
              <c:strCache>
                <c:ptCount val="1"/>
                <c:pt idx="0">
                  <c:v>Tosca (12)</c:v>
                </c:pt>
              </c:strCache>
            </c:strRef>
          </c:tx>
          <c:marker>
            <c:symbol val="none"/>
          </c:marker>
          <c:xVal>
            <c:numRef>
              <c:f>data!$A$8:$A$28</c:f>
              <c:numCache>
                <c:formatCode>General</c:formatCode>
                <c:ptCount val="21"/>
                <c:pt idx="0">
                  <c:v>0</c:v>
                </c:pt>
                <c:pt idx="1">
                  <c:v>18</c:v>
                </c:pt>
                <c:pt idx="2">
                  <c:v>36</c:v>
                </c:pt>
                <c:pt idx="3">
                  <c:v>54</c:v>
                </c:pt>
                <c:pt idx="4">
                  <c:v>72</c:v>
                </c:pt>
                <c:pt idx="5">
                  <c:v>90</c:v>
                </c:pt>
                <c:pt idx="6">
                  <c:v>108</c:v>
                </c:pt>
                <c:pt idx="7">
                  <c:v>126</c:v>
                </c:pt>
                <c:pt idx="8">
                  <c:v>144</c:v>
                </c:pt>
                <c:pt idx="9">
                  <c:v>162</c:v>
                </c:pt>
                <c:pt idx="10">
                  <c:v>180</c:v>
                </c:pt>
                <c:pt idx="11">
                  <c:v>198</c:v>
                </c:pt>
                <c:pt idx="12">
                  <c:v>216</c:v>
                </c:pt>
                <c:pt idx="13">
                  <c:v>234</c:v>
                </c:pt>
                <c:pt idx="14">
                  <c:v>252</c:v>
                </c:pt>
                <c:pt idx="15">
                  <c:v>270</c:v>
                </c:pt>
                <c:pt idx="16">
                  <c:v>288</c:v>
                </c:pt>
                <c:pt idx="17">
                  <c:v>306</c:v>
                </c:pt>
                <c:pt idx="18">
                  <c:v>324</c:v>
                </c:pt>
                <c:pt idx="19">
                  <c:v>342</c:v>
                </c:pt>
                <c:pt idx="20">
                  <c:v>360</c:v>
                </c:pt>
              </c:numCache>
            </c:numRef>
          </c:xVal>
          <c:yVal>
            <c:numRef>
              <c:f>data!$H$8:$H$28</c:f>
              <c:numCache>
                <c:formatCode>General</c:formatCode>
                <c:ptCount val="21"/>
                <c:pt idx="0">
                  <c:v>11.3023226003</c:v>
                </c:pt>
                <c:pt idx="1">
                  <c:v>11.349427839400001</c:v>
                </c:pt>
                <c:pt idx="2">
                  <c:v>11.4370513412</c:v>
                </c:pt>
                <c:pt idx="3">
                  <c:v>11.342054600699999</c:v>
                </c:pt>
                <c:pt idx="4">
                  <c:v>10.9976330556</c:v>
                </c:pt>
                <c:pt idx="5">
                  <c:v>10.7203469379</c:v>
                </c:pt>
                <c:pt idx="6">
                  <c:v>10.9845706235</c:v>
                </c:pt>
                <c:pt idx="7">
                  <c:v>11.325955991800001</c:v>
                </c:pt>
                <c:pt idx="8">
                  <c:v>11.439606808600001</c:v>
                </c:pt>
                <c:pt idx="9">
                  <c:v>11.357300908099999</c:v>
                </c:pt>
                <c:pt idx="10">
                  <c:v>11.3235158924</c:v>
                </c:pt>
                <c:pt idx="11">
                  <c:v>11.385634578499999</c:v>
                </c:pt>
                <c:pt idx="12">
                  <c:v>11.5082150703</c:v>
                </c:pt>
                <c:pt idx="13">
                  <c:v>11.508534948099999</c:v>
                </c:pt>
                <c:pt idx="14">
                  <c:v>11.326840834</c:v>
                </c:pt>
                <c:pt idx="15">
                  <c:v>11.1612335272</c:v>
                </c:pt>
                <c:pt idx="16">
                  <c:v>11.3305169758</c:v>
                </c:pt>
                <c:pt idx="17">
                  <c:v>11.525080153999999</c:v>
                </c:pt>
                <c:pt idx="18">
                  <c:v>11.5054552862</c:v>
                </c:pt>
                <c:pt idx="19">
                  <c:v>11.373090297299999</c:v>
                </c:pt>
                <c:pt idx="20">
                  <c:v>11.3023226003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012672"/>
        <c:axId val="128014592"/>
      </c:scatterChart>
      <c:valAx>
        <c:axId val="128012672"/>
        <c:scaling>
          <c:orientation val="minMax"/>
          <c:max val="36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Angle (</a:t>
                </a:r>
                <a:r>
                  <a:rPr lang="en-US" sz="1400">
                    <a:latin typeface="Times New Roman"/>
                    <a:cs typeface="Times New Roman"/>
                    <a:sym typeface="Symbol"/>
                  </a:rPr>
                  <a:t>°</a:t>
                </a:r>
                <a:r>
                  <a:rPr lang="en-US" sz="140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8014592"/>
        <c:crosses val="autoZero"/>
        <c:crossBetween val="midCat"/>
        <c:majorUnit val="90"/>
        <c:minorUnit val="45"/>
      </c:valAx>
      <c:valAx>
        <c:axId val="1280145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Magnetic</a:t>
                </a:r>
                <a:r>
                  <a:rPr lang="en-US" sz="1400" baseline="0"/>
                  <a:t> Field (kG)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1.3081566236548872E-2"/>
              <c:y val="0.338102117072139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801267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27522074572222255"/>
          <c:y val="4.8313489485425735E-2"/>
          <c:w val="0.28423438728127304"/>
          <c:h val="9.5177451526045342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73699909746824"/>
          <c:y val="2.247979198994195E-2"/>
          <c:w val="0.84030355217407027"/>
          <c:h val="0.87212878537986083"/>
        </c:manualLayout>
      </c:layout>
      <c:scatterChart>
        <c:scatterStyle val="lineMarker"/>
        <c:varyColors val="0"/>
        <c:ser>
          <c:idx val="0"/>
          <c:order val="0"/>
          <c:tx>
            <c:strRef>
              <c:f>data!$K$7</c:f>
              <c:strCache>
                <c:ptCount val="1"/>
                <c:pt idx="0">
                  <c:v>Measured (15) [error corrected]</c:v>
                </c:pt>
              </c:strCache>
            </c:strRef>
          </c:tx>
          <c:marker>
            <c:symbol val="none"/>
          </c:marker>
          <c:xVal>
            <c:numRef>
              <c:f>data!$A$8:$A$28</c:f>
              <c:numCache>
                <c:formatCode>General</c:formatCode>
                <c:ptCount val="21"/>
                <c:pt idx="0">
                  <c:v>0</c:v>
                </c:pt>
                <c:pt idx="1">
                  <c:v>18</c:v>
                </c:pt>
                <c:pt idx="2">
                  <c:v>36</c:v>
                </c:pt>
                <c:pt idx="3">
                  <c:v>54</c:v>
                </c:pt>
                <c:pt idx="4">
                  <c:v>72</c:v>
                </c:pt>
                <c:pt idx="5">
                  <c:v>90</c:v>
                </c:pt>
                <c:pt idx="6">
                  <c:v>108</c:v>
                </c:pt>
                <c:pt idx="7">
                  <c:v>126</c:v>
                </c:pt>
                <c:pt idx="8">
                  <c:v>144</c:v>
                </c:pt>
                <c:pt idx="9">
                  <c:v>162</c:v>
                </c:pt>
                <c:pt idx="10">
                  <c:v>180</c:v>
                </c:pt>
                <c:pt idx="11">
                  <c:v>198</c:v>
                </c:pt>
                <c:pt idx="12">
                  <c:v>216</c:v>
                </c:pt>
                <c:pt idx="13">
                  <c:v>234</c:v>
                </c:pt>
                <c:pt idx="14">
                  <c:v>252</c:v>
                </c:pt>
                <c:pt idx="15">
                  <c:v>270</c:v>
                </c:pt>
                <c:pt idx="16">
                  <c:v>288</c:v>
                </c:pt>
                <c:pt idx="17">
                  <c:v>306</c:v>
                </c:pt>
                <c:pt idx="18">
                  <c:v>324</c:v>
                </c:pt>
                <c:pt idx="19">
                  <c:v>342</c:v>
                </c:pt>
                <c:pt idx="20">
                  <c:v>360</c:v>
                </c:pt>
              </c:numCache>
            </c:numRef>
          </c:xVal>
          <c:yVal>
            <c:numRef>
              <c:f>data!$K$8:$K$28</c:f>
              <c:numCache>
                <c:formatCode>General</c:formatCode>
                <c:ptCount val="21"/>
                <c:pt idx="0">
                  <c:v>18.067346442671528</c:v>
                </c:pt>
                <c:pt idx="1">
                  <c:v>18.062466809792788</c:v>
                </c:pt>
                <c:pt idx="2">
                  <c:v>18.209588761344964</c:v>
                </c:pt>
                <c:pt idx="3">
                  <c:v>18.399034294531827</c:v>
                </c:pt>
                <c:pt idx="4">
                  <c:v>18.455711918389753</c:v>
                </c:pt>
                <c:pt idx="5">
                  <c:v>18.457278807358385</c:v>
                </c:pt>
                <c:pt idx="6">
                  <c:v>18.440163685238485</c:v>
                </c:pt>
                <c:pt idx="7">
                  <c:v>18.294917355702996</c:v>
                </c:pt>
                <c:pt idx="8">
                  <c:v>18.005609732706898</c:v>
                </c:pt>
                <c:pt idx="9">
                  <c:v>17.888742742442286</c:v>
                </c:pt>
                <c:pt idx="10">
                  <c:v>17.890820753358813</c:v>
                </c:pt>
                <c:pt idx="11">
                  <c:v>18.206827272142657</c:v>
                </c:pt>
                <c:pt idx="12">
                  <c:v>18.757069525578959</c:v>
                </c:pt>
                <c:pt idx="13">
                  <c:v>19.238591402623996</c:v>
                </c:pt>
                <c:pt idx="14">
                  <c:v>19.413904793827943</c:v>
                </c:pt>
                <c:pt idx="15">
                  <c:v>19.30900484728291</c:v>
                </c:pt>
                <c:pt idx="16">
                  <c:v>19.442225004886858</c:v>
                </c:pt>
                <c:pt idx="17">
                  <c:v>19.333562682903619</c:v>
                </c:pt>
                <c:pt idx="18">
                  <c:v>18.981372838729911</c:v>
                </c:pt>
                <c:pt idx="19">
                  <c:v>18.489852547281838</c:v>
                </c:pt>
                <c:pt idx="20">
                  <c:v>18.067346442671528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data!$L$7</c:f>
              <c:strCache>
                <c:ptCount val="1"/>
                <c:pt idx="0">
                  <c:v>Tosca (15)</c:v>
                </c:pt>
              </c:strCache>
            </c:strRef>
          </c:tx>
          <c:marker>
            <c:symbol val="none"/>
          </c:marker>
          <c:xVal>
            <c:numRef>
              <c:f>data!$A$8:$A$28</c:f>
              <c:numCache>
                <c:formatCode>General</c:formatCode>
                <c:ptCount val="21"/>
                <c:pt idx="0">
                  <c:v>0</c:v>
                </c:pt>
                <c:pt idx="1">
                  <c:v>18</c:v>
                </c:pt>
                <c:pt idx="2">
                  <c:v>36</c:v>
                </c:pt>
                <c:pt idx="3">
                  <c:v>54</c:v>
                </c:pt>
                <c:pt idx="4">
                  <c:v>72</c:v>
                </c:pt>
                <c:pt idx="5">
                  <c:v>90</c:v>
                </c:pt>
                <c:pt idx="6">
                  <c:v>108</c:v>
                </c:pt>
                <c:pt idx="7">
                  <c:v>126</c:v>
                </c:pt>
                <c:pt idx="8">
                  <c:v>144</c:v>
                </c:pt>
                <c:pt idx="9">
                  <c:v>162</c:v>
                </c:pt>
                <c:pt idx="10">
                  <c:v>180</c:v>
                </c:pt>
                <c:pt idx="11">
                  <c:v>198</c:v>
                </c:pt>
                <c:pt idx="12">
                  <c:v>216</c:v>
                </c:pt>
                <c:pt idx="13">
                  <c:v>234</c:v>
                </c:pt>
                <c:pt idx="14">
                  <c:v>252</c:v>
                </c:pt>
                <c:pt idx="15">
                  <c:v>270</c:v>
                </c:pt>
                <c:pt idx="16">
                  <c:v>288</c:v>
                </c:pt>
                <c:pt idx="17">
                  <c:v>306</c:v>
                </c:pt>
                <c:pt idx="18">
                  <c:v>324</c:v>
                </c:pt>
                <c:pt idx="19">
                  <c:v>342</c:v>
                </c:pt>
                <c:pt idx="20">
                  <c:v>360</c:v>
                </c:pt>
              </c:numCache>
            </c:numRef>
          </c:xVal>
          <c:yVal>
            <c:numRef>
              <c:f>data!$L$8:$L$28</c:f>
              <c:numCache>
                <c:formatCode>General</c:formatCode>
                <c:ptCount val="21"/>
                <c:pt idx="0">
                  <c:v>17.904316940600001</c:v>
                </c:pt>
                <c:pt idx="1">
                  <c:v>18.021595622</c:v>
                </c:pt>
                <c:pt idx="2">
                  <c:v>18.298636288499999</c:v>
                </c:pt>
                <c:pt idx="3">
                  <c:v>18.577042789</c:v>
                </c:pt>
                <c:pt idx="4">
                  <c:v>18.5610733993</c:v>
                </c:pt>
                <c:pt idx="5">
                  <c:v>18.4101523207</c:v>
                </c:pt>
                <c:pt idx="6">
                  <c:v>18.538228093699999</c:v>
                </c:pt>
                <c:pt idx="7">
                  <c:v>18.5261315037</c:v>
                </c:pt>
                <c:pt idx="8">
                  <c:v>18.343169736</c:v>
                </c:pt>
                <c:pt idx="9">
                  <c:v>18.017259302500001</c:v>
                </c:pt>
                <c:pt idx="10">
                  <c:v>17.915557893100001</c:v>
                </c:pt>
                <c:pt idx="11">
                  <c:v>18.0482649275</c:v>
                </c:pt>
                <c:pt idx="12">
                  <c:v>18.3799788243</c:v>
                </c:pt>
                <c:pt idx="13">
                  <c:v>18.687875951100001</c:v>
                </c:pt>
                <c:pt idx="14">
                  <c:v>18.7337284326</c:v>
                </c:pt>
                <c:pt idx="15">
                  <c:v>18.704619076899998</c:v>
                </c:pt>
                <c:pt idx="16">
                  <c:v>18.749963992800001</c:v>
                </c:pt>
                <c:pt idx="17">
                  <c:v>18.7014529299</c:v>
                </c:pt>
                <c:pt idx="18">
                  <c:v>18.374669944400001</c:v>
                </c:pt>
                <c:pt idx="19">
                  <c:v>18.0343152208</c:v>
                </c:pt>
                <c:pt idx="20">
                  <c:v>17.904316940600001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237760"/>
        <c:axId val="129239680"/>
      </c:scatterChart>
      <c:valAx>
        <c:axId val="129237760"/>
        <c:scaling>
          <c:orientation val="minMax"/>
          <c:max val="36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Angle (</a:t>
                </a:r>
                <a:r>
                  <a:rPr lang="en-US" sz="1400">
                    <a:latin typeface="Times New Roman"/>
                    <a:cs typeface="Times New Roman"/>
                    <a:sym typeface="Symbol"/>
                  </a:rPr>
                  <a:t>°</a:t>
                </a:r>
                <a:r>
                  <a:rPr lang="en-US" sz="140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9239680"/>
        <c:crosses val="autoZero"/>
        <c:crossBetween val="midCat"/>
        <c:majorUnit val="90"/>
        <c:minorUnit val="45"/>
      </c:valAx>
      <c:valAx>
        <c:axId val="1292396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Magnetic</a:t>
                </a:r>
                <a:r>
                  <a:rPr lang="en-US" sz="1400" baseline="0"/>
                  <a:t> Field (kG)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1.3081566236548872E-2"/>
              <c:y val="0.338102117072139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923776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22236593264525736"/>
          <c:y val="7.0585705063891918E-2"/>
          <c:w val="0.2798298195248593"/>
          <c:h val="9.3152704655275684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73699909746824"/>
          <c:y val="2.247979198994195E-2"/>
          <c:w val="0.84030355217407027"/>
          <c:h val="0.87212878537986083"/>
        </c:manualLayout>
      </c:layout>
      <c:scatterChart>
        <c:scatterStyle val="lineMarker"/>
        <c:varyColors val="0"/>
        <c:ser>
          <c:idx val="0"/>
          <c:order val="0"/>
          <c:tx>
            <c:strRef>
              <c:f>data!$O$7</c:f>
              <c:strCache>
                <c:ptCount val="1"/>
                <c:pt idx="0">
                  <c:v>Measured (21) [error corrected]</c:v>
                </c:pt>
              </c:strCache>
            </c:strRef>
          </c:tx>
          <c:marker>
            <c:symbol val="none"/>
          </c:marker>
          <c:xVal>
            <c:numRef>
              <c:f>data!$A$8:$A$28</c:f>
              <c:numCache>
                <c:formatCode>General</c:formatCode>
                <c:ptCount val="21"/>
                <c:pt idx="0">
                  <c:v>0</c:v>
                </c:pt>
                <c:pt idx="1">
                  <c:v>18</c:v>
                </c:pt>
                <c:pt idx="2">
                  <c:v>36</c:v>
                </c:pt>
                <c:pt idx="3">
                  <c:v>54</c:v>
                </c:pt>
                <c:pt idx="4">
                  <c:v>72</c:v>
                </c:pt>
                <c:pt idx="5">
                  <c:v>90</c:v>
                </c:pt>
                <c:pt idx="6">
                  <c:v>108</c:v>
                </c:pt>
                <c:pt idx="7">
                  <c:v>126</c:v>
                </c:pt>
                <c:pt idx="8">
                  <c:v>144</c:v>
                </c:pt>
                <c:pt idx="9">
                  <c:v>162</c:v>
                </c:pt>
                <c:pt idx="10">
                  <c:v>180</c:v>
                </c:pt>
                <c:pt idx="11">
                  <c:v>198</c:v>
                </c:pt>
                <c:pt idx="12">
                  <c:v>216</c:v>
                </c:pt>
                <c:pt idx="13">
                  <c:v>234</c:v>
                </c:pt>
                <c:pt idx="14">
                  <c:v>252</c:v>
                </c:pt>
                <c:pt idx="15">
                  <c:v>270</c:v>
                </c:pt>
                <c:pt idx="16">
                  <c:v>288</c:v>
                </c:pt>
                <c:pt idx="17">
                  <c:v>306</c:v>
                </c:pt>
                <c:pt idx="18">
                  <c:v>324</c:v>
                </c:pt>
                <c:pt idx="19">
                  <c:v>342</c:v>
                </c:pt>
                <c:pt idx="20">
                  <c:v>360</c:v>
                </c:pt>
              </c:numCache>
            </c:numRef>
          </c:xVal>
          <c:yVal>
            <c:numRef>
              <c:f>data!$O$8:$O$28</c:f>
              <c:numCache>
                <c:formatCode>General</c:formatCode>
                <c:ptCount val="21"/>
                <c:pt idx="0">
                  <c:v>24.314043671560977</c:v>
                </c:pt>
                <c:pt idx="1">
                  <c:v>24.250307747371671</c:v>
                </c:pt>
                <c:pt idx="2">
                  <c:v>24.332391675829601</c:v>
                </c:pt>
                <c:pt idx="3">
                  <c:v>24.458796463717835</c:v>
                </c:pt>
                <c:pt idx="4">
                  <c:v>24.508445515330937</c:v>
                </c:pt>
                <c:pt idx="5">
                  <c:v>24.502375602700589</c:v>
                </c:pt>
                <c:pt idx="6">
                  <c:v>24.491013546458213</c:v>
                </c:pt>
                <c:pt idx="7">
                  <c:v>24.425732043477478</c:v>
                </c:pt>
                <c:pt idx="8">
                  <c:v>24.245582230541743</c:v>
                </c:pt>
                <c:pt idx="9">
                  <c:v>24.167583908322854</c:v>
                </c:pt>
                <c:pt idx="10">
                  <c:v>24.175802494505373</c:v>
                </c:pt>
                <c:pt idx="11">
                  <c:v>24.390416656852903</c:v>
                </c:pt>
                <c:pt idx="12">
                  <c:v>24.815571922752245</c:v>
                </c:pt>
                <c:pt idx="13">
                  <c:v>25.08159850232218</c:v>
                </c:pt>
                <c:pt idx="14">
                  <c:v>25.198755070160715</c:v>
                </c:pt>
                <c:pt idx="15">
                  <c:v>25.164565766165143</c:v>
                </c:pt>
                <c:pt idx="16">
                  <c:v>25.290029809952291</c:v>
                </c:pt>
                <c:pt idx="17">
                  <c:v>25.230580541946892</c:v>
                </c:pt>
                <c:pt idx="18">
                  <c:v>24.93887194337735</c:v>
                </c:pt>
                <c:pt idx="19">
                  <c:v>24.588872604538864</c:v>
                </c:pt>
                <c:pt idx="20">
                  <c:v>24.314043671560977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data!$P$7</c:f>
              <c:strCache>
                <c:ptCount val="1"/>
                <c:pt idx="0">
                  <c:v>Tosca (21)</c:v>
                </c:pt>
              </c:strCache>
            </c:strRef>
          </c:tx>
          <c:marker>
            <c:symbol val="none"/>
          </c:marker>
          <c:xVal>
            <c:numRef>
              <c:f>data!$A$8:$A$28</c:f>
              <c:numCache>
                <c:formatCode>General</c:formatCode>
                <c:ptCount val="21"/>
                <c:pt idx="0">
                  <c:v>0</c:v>
                </c:pt>
                <c:pt idx="1">
                  <c:v>18</c:v>
                </c:pt>
                <c:pt idx="2">
                  <c:v>36</c:v>
                </c:pt>
                <c:pt idx="3">
                  <c:v>54</c:v>
                </c:pt>
                <c:pt idx="4">
                  <c:v>72</c:v>
                </c:pt>
                <c:pt idx="5">
                  <c:v>90</c:v>
                </c:pt>
                <c:pt idx="6">
                  <c:v>108</c:v>
                </c:pt>
                <c:pt idx="7">
                  <c:v>126</c:v>
                </c:pt>
                <c:pt idx="8">
                  <c:v>144</c:v>
                </c:pt>
                <c:pt idx="9">
                  <c:v>162</c:v>
                </c:pt>
                <c:pt idx="10">
                  <c:v>180</c:v>
                </c:pt>
                <c:pt idx="11">
                  <c:v>198</c:v>
                </c:pt>
                <c:pt idx="12">
                  <c:v>216</c:v>
                </c:pt>
                <c:pt idx="13">
                  <c:v>234</c:v>
                </c:pt>
                <c:pt idx="14">
                  <c:v>252</c:v>
                </c:pt>
                <c:pt idx="15">
                  <c:v>270</c:v>
                </c:pt>
                <c:pt idx="16">
                  <c:v>288</c:v>
                </c:pt>
                <c:pt idx="17">
                  <c:v>306</c:v>
                </c:pt>
                <c:pt idx="18">
                  <c:v>324</c:v>
                </c:pt>
                <c:pt idx="19">
                  <c:v>342</c:v>
                </c:pt>
                <c:pt idx="20">
                  <c:v>360</c:v>
                </c:pt>
              </c:numCache>
            </c:numRef>
          </c:xVal>
          <c:yVal>
            <c:numRef>
              <c:f>data!$P$8:$P$28</c:f>
              <c:numCache>
                <c:formatCode>General</c:formatCode>
                <c:ptCount val="21"/>
                <c:pt idx="0">
                  <c:v>24.2634303637</c:v>
                </c:pt>
                <c:pt idx="1">
                  <c:v>24.2777760924</c:v>
                </c:pt>
                <c:pt idx="2">
                  <c:v>24.439609347600001</c:v>
                </c:pt>
                <c:pt idx="3">
                  <c:v>24.6584157572</c:v>
                </c:pt>
                <c:pt idx="4">
                  <c:v>24.7479685114</c:v>
                </c:pt>
                <c:pt idx="5">
                  <c:v>24.739459109199998</c:v>
                </c:pt>
                <c:pt idx="6">
                  <c:v>24.740547301399999</c:v>
                </c:pt>
                <c:pt idx="7">
                  <c:v>24.644405237099999</c:v>
                </c:pt>
                <c:pt idx="8">
                  <c:v>24.4778885516</c:v>
                </c:pt>
                <c:pt idx="9">
                  <c:v>24.2882614673</c:v>
                </c:pt>
                <c:pt idx="10">
                  <c:v>24.2866641275</c:v>
                </c:pt>
                <c:pt idx="11">
                  <c:v>24.453281919599998</c:v>
                </c:pt>
                <c:pt idx="12">
                  <c:v>24.785231870899999</c:v>
                </c:pt>
                <c:pt idx="13">
                  <c:v>25.125234686199999</c:v>
                </c:pt>
                <c:pt idx="14">
                  <c:v>25.257602949900001</c:v>
                </c:pt>
                <c:pt idx="15">
                  <c:v>25.287627912800001</c:v>
                </c:pt>
                <c:pt idx="16">
                  <c:v>25.268256405300001</c:v>
                </c:pt>
                <c:pt idx="17">
                  <c:v>25.119329803100001</c:v>
                </c:pt>
                <c:pt idx="18">
                  <c:v>24.769750332699999</c:v>
                </c:pt>
                <c:pt idx="19">
                  <c:v>24.4290935372</c:v>
                </c:pt>
                <c:pt idx="20">
                  <c:v>24.2634303637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254848"/>
        <c:axId val="142256768"/>
      </c:scatterChart>
      <c:valAx>
        <c:axId val="142254848"/>
        <c:scaling>
          <c:orientation val="minMax"/>
          <c:max val="36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Angle (</a:t>
                </a:r>
                <a:r>
                  <a:rPr lang="en-US" sz="1400">
                    <a:latin typeface="Times New Roman"/>
                    <a:cs typeface="Times New Roman"/>
                    <a:sym typeface="Symbol"/>
                  </a:rPr>
                  <a:t>°</a:t>
                </a:r>
                <a:r>
                  <a:rPr lang="en-US" sz="140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2256768"/>
        <c:crosses val="autoZero"/>
        <c:crossBetween val="midCat"/>
        <c:majorUnit val="90"/>
        <c:minorUnit val="45"/>
      </c:valAx>
      <c:valAx>
        <c:axId val="1422567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Magnetic</a:t>
                </a:r>
                <a:r>
                  <a:rPr lang="en-US" sz="1400" baseline="0"/>
                  <a:t> Field (kG)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1.3081566236548872E-2"/>
              <c:y val="0.338102117072139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225484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27522074572222255"/>
          <c:y val="4.8313489485425735E-2"/>
          <c:w val="0.28276619802913511"/>
          <c:h val="8.7078464042966722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73699909746824"/>
          <c:y val="2.247979198994195E-2"/>
          <c:w val="0.84030355217407027"/>
          <c:h val="0.87212878537986083"/>
        </c:manualLayout>
      </c:layout>
      <c:scatterChart>
        <c:scatterStyle val="lineMarker"/>
        <c:varyColors val="0"/>
        <c:ser>
          <c:idx val="0"/>
          <c:order val="0"/>
          <c:tx>
            <c:strRef>
              <c:f>data!$S$7</c:f>
              <c:strCache>
                <c:ptCount val="1"/>
                <c:pt idx="0">
                  <c:v>Measured (27) [error corrected]</c:v>
                </c:pt>
              </c:strCache>
            </c:strRef>
          </c:tx>
          <c:marker>
            <c:symbol val="none"/>
          </c:marker>
          <c:xVal>
            <c:numRef>
              <c:f>data!$A$8:$A$28</c:f>
              <c:numCache>
                <c:formatCode>General</c:formatCode>
                <c:ptCount val="21"/>
                <c:pt idx="0">
                  <c:v>0</c:v>
                </c:pt>
                <c:pt idx="1">
                  <c:v>18</c:v>
                </c:pt>
                <c:pt idx="2">
                  <c:v>36</c:v>
                </c:pt>
                <c:pt idx="3">
                  <c:v>54</c:v>
                </c:pt>
                <c:pt idx="4">
                  <c:v>72</c:v>
                </c:pt>
                <c:pt idx="5">
                  <c:v>90</c:v>
                </c:pt>
                <c:pt idx="6">
                  <c:v>108</c:v>
                </c:pt>
                <c:pt idx="7">
                  <c:v>126</c:v>
                </c:pt>
                <c:pt idx="8">
                  <c:v>144</c:v>
                </c:pt>
                <c:pt idx="9">
                  <c:v>162</c:v>
                </c:pt>
                <c:pt idx="10">
                  <c:v>180</c:v>
                </c:pt>
                <c:pt idx="11">
                  <c:v>198</c:v>
                </c:pt>
                <c:pt idx="12">
                  <c:v>216</c:v>
                </c:pt>
                <c:pt idx="13">
                  <c:v>234</c:v>
                </c:pt>
                <c:pt idx="14">
                  <c:v>252</c:v>
                </c:pt>
                <c:pt idx="15">
                  <c:v>270</c:v>
                </c:pt>
                <c:pt idx="16">
                  <c:v>288</c:v>
                </c:pt>
                <c:pt idx="17">
                  <c:v>306</c:v>
                </c:pt>
                <c:pt idx="18">
                  <c:v>324</c:v>
                </c:pt>
                <c:pt idx="19">
                  <c:v>342</c:v>
                </c:pt>
                <c:pt idx="20">
                  <c:v>360</c:v>
                </c:pt>
              </c:numCache>
            </c:numRef>
          </c:xVal>
          <c:yVal>
            <c:numRef>
              <c:f>data!$S$8:$S$28</c:f>
              <c:numCache>
                <c:formatCode>General</c:formatCode>
                <c:ptCount val="21"/>
                <c:pt idx="0">
                  <c:v>25.010096362112364</c:v>
                </c:pt>
                <c:pt idx="1">
                  <c:v>24.972427343725087</c:v>
                </c:pt>
                <c:pt idx="2">
                  <c:v>25.085206075609843</c:v>
                </c:pt>
                <c:pt idx="3">
                  <c:v>25.201736455531634</c:v>
                </c:pt>
                <c:pt idx="4">
                  <c:v>25.301936249198629</c:v>
                </c:pt>
                <c:pt idx="5">
                  <c:v>25.309314672411624</c:v>
                </c:pt>
                <c:pt idx="6">
                  <c:v>25.297802333968963</c:v>
                </c:pt>
                <c:pt idx="7">
                  <c:v>25.199502942289659</c:v>
                </c:pt>
                <c:pt idx="8">
                  <c:v>24.999648327091581</c:v>
                </c:pt>
                <c:pt idx="9">
                  <c:v>24.924928734087274</c:v>
                </c:pt>
                <c:pt idx="10">
                  <c:v>24.917573261033688</c:v>
                </c:pt>
                <c:pt idx="11">
                  <c:v>25.126628385554454</c:v>
                </c:pt>
                <c:pt idx="12">
                  <c:v>25.500383895779098</c:v>
                </c:pt>
                <c:pt idx="13">
                  <c:v>25.77309063274738</c:v>
                </c:pt>
                <c:pt idx="14">
                  <c:v>25.925350305969975</c:v>
                </c:pt>
                <c:pt idx="15">
                  <c:v>25.939701707780205</c:v>
                </c:pt>
                <c:pt idx="16">
                  <c:v>26.005979788145623</c:v>
                </c:pt>
                <c:pt idx="17">
                  <c:v>25.883895246393262</c:v>
                </c:pt>
                <c:pt idx="18">
                  <c:v>25.576722590190613</c:v>
                </c:pt>
                <c:pt idx="19">
                  <c:v>25.24845943083875</c:v>
                </c:pt>
                <c:pt idx="20">
                  <c:v>25.010096362112364</c:v>
                </c:pt>
              </c:numCache>
            </c:numRef>
          </c:yVal>
          <c:smooth val="0"/>
        </c:ser>
        <c:ser>
          <c:idx val="1"/>
          <c:order val="1"/>
          <c:tx>
            <c:v>Tosca (27)</c:v>
          </c:tx>
          <c:marker>
            <c:symbol val="none"/>
          </c:marker>
          <c:xVal>
            <c:numRef>
              <c:f>data!$A$8:$A$28</c:f>
              <c:numCache>
                <c:formatCode>General</c:formatCode>
                <c:ptCount val="21"/>
                <c:pt idx="0">
                  <c:v>0</c:v>
                </c:pt>
                <c:pt idx="1">
                  <c:v>18</c:v>
                </c:pt>
                <c:pt idx="2">
                  <c:v>36</c:v>
                </c:pt>
                <c:pt idx="3">
                  <c:v>54</c:v>
                </c:pt>
                <c:pt idx="4">
                  <c:v>72</c:v>
                </c:pt>
                <c:pt idx="5">
                  <c:v>90</c:v>
                </c:pt>
                <c:pt idx="6">
                  <c:v>108</c:v>
                </c:pt>
                <c:pt idx="7">
                  <c:v>126</c:v>
                </c:pt>
                <c:pt idx="8">
                  <c:v>144</c:v>
                </c:pt>
                <c:pt idx="9">
                  <c:v>162</c:v>
                </c:pt>
                <c:pt idx="10">
                  <c:v>180</c:v>
                </c:pt>
                <c:pt idx="11">
                  <c:v>198</c:v>
                </c:pt>
                <c:pt idx="12">
                  <c:v>216</c:v>
                </c:pt>
                <c:pt idx="13">
                  <c:v>234</c:v>
                </c:pt>
                <c:pt idx="14">
                  <c:v>252</c:v>
                </c:pt>
                <c:pt idx="15">
                  <c:v>270</c:v>
                </c:pt>
                <c:pt idx="16">
                  <c:v>288</c:v>
                </c:pt>
                <c:pt idx="17">
                  <c:v>306</c:v>
                </c:pt>
                <c:pt idx="18">
                  <c:v>324</c:v>
                </c:pt>
                <c:pt idx="19">
                  <c:v>342</c:v>
                </c:pt>
                <c:pt idx="20">
                  <c:v>360</c:v>
                </c:pt>
              </c:numCache>
            </c:numRef>
          </c:xVal>
          <c:yVal>
            <c:numRef>
              <c:f>data!$T$8:$T$28</c:f>
              <c:numCache>
                <c:formatCode>General</c:formatCode>
                <c:ptCount val="21"/>
                <c:pt idx="0">
                  <c:v>24.998820001599999</c:v>
                </c:pt>
                <c:pt idx="1">
                  <c:v>24.992864895099999</c:v>
                </c:pt>
                <c:pt idx="2">
                  <c:v>25.133421642799998</c:v>
                </c:pt>
                <c:pt idx="3">
                  <c:v>25.3494131076</c:v>
                </c:pt>
                <c:pt idx="4">
                  <c:v>25.464170269099998</c:v>
                </c:pt>
                <c:pt idx="5">
                  <c:v>25.491448422200001</c:v>
                </c:pt>
                <c:pt idx="6">
                  <c:v>25.460671441900001</c:v>
                </c:pt>
                <c:pt idx="7">
                  <c:v>25.346311186200001</c:v>
                </c:pt>
                <c:pt idx="8">
                  <c:v>25.176458420599999</c:v>
                </c:pt>
                <c:pt idx="9">
                  <c:v>25.012868041699999</c:v>
                </c:pt>
                <c:pt idx="10">
                  <c:v>25.034134529700001</c:v>
                </c:pt>
                <c:pt idx="11">
                  <c:v>25.216318019199999</c:v>
                </c:pt>
                <c:pt idx="12">
                  <c:v>25.5671457061</c:v>
                </c:pt>
                <c:pt idx="13">
                  <c:v>25.9257948612</c:v>
                </c:pt>
                <c:pt idx="14">
                  <c:v>26.065057404200001</c:v>
                </c:pt>
                <c:pt idx="15">
                  <c:v>26.0963329</c:v>
                </c:pt>
                <c:pt idx="16">
                  <c:v>26.073668420699999</c:v>
                </c:pt>
                <c:pt idx="17">
                  <c:v>25.910653398099999</c:v>
                </c:pt>
                <c:pt idx="18">
                  <c:v>25.5422505863</c:v>
                </c:pt>
                <c:pt idx="19">
                  <c:v>25.182920315499999</c:v>
                </c:pt>
                <c:pt idx="20">
                  <c:v>24.998820001599999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750464"/>
        <c:axId val="142752384"/>
      </c:scatterChart>
      <c:valAx>
        <c:axId val="142750464"/>
        <c:scaling>
          <c:orientation val="minMax"/>
          <c:max val="36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Angle (</a:t>
                </a:r>
                <a:r>
                  <a:rPr lang="en-US" sz="1400">
                    <a:latin typeface="Times New Roman"/>
                    <a:cs typeface="Times New Roman"/>
                    <a:sym typeface="Symbol"/>
                  </a:rPr>
                  <a:t>°</a:t>
                </a:r>
                <a:r>
                  <a:rPr lang="en-US" sz="140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2752384"/>
        <c:crosses val="autoZero"/>
        <c:crossBetween val="midCat"/>
        <c:majorUnit val="90"/>
        <c:minorUnit val="45"/>
      </c:valAx>
      <c:valAx>
        <c:axId val="1427523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Magnetic</a:t>
                </a:r>
                <a:r>
                  <a:rPr lang="en-US" sz="1400" baseline="0"/>
                  <a:t> Field (kG)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1.3081566236548872E-2"/>
              <c:y val="0.338102117072139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275046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25907066394870537"/>
          <c:y val="0.17182304860237463"/>
          <c:w val="0.2736052751230591"/>
          <c:h val="8.3028970301427404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73699909746824"/>
          <c:y val="2.247979198994195E-2"/>
          <c:w val="0.84030355217407027"/>
          <c:h val="0.87212878537986083"/>
        </c:manualLayout>
      </c:layout>
      <c:scatterChart>
        <c:scatterStyle val="lineMarker"/>
        <c:varyColors val="0"/>
        <c:ser>
          <c:idx val="0"/>
          <c:order val="0"/>
          <c:tx>
            <c:strRef>
              <c:f>data!$W$7</c:f>
              <c:strCache>
                <c:ptCount val="1"/>
                <c:pt idx="0">
                  <c:v>Measured (33) [error corrected]</c:v>
                </c:pt>
              </c:strCache>
            </c:strRef>
          </c:tx>
          <c:marker>
            <c:symbol val="none"/>
          </c:marker>
          <c:xVal>
            <c:numRef>
              <c:f>data!$A$8:$A$28</c:f>
              <c:numCache>
                <c:formatCode>General</c:formatCode>
                <c:ptCount val="21"/>
                <c:pt idx="0">
                  <c:v>0</c:v>
                </c:pt>
                <c:pt idx="1">
                  <c:v>18</c:v>
                </c:pt>
                <c:pt idx="2">
                  <c:v>36</c:v>
                </c:pt>
                <c:pt idx="3">
                  <c:v>54</c:v>
                </c:pt>
                <c:pt idx="4">
                  <c:v>72</c:v>
                </c:pt>
                <c:pt idx="5">
                  <c:v>90</c:v>
                </c:pt>
                <c:pt idx="6">
                  <c:v>108</c:v>
                </c:pt>
                <c:pt idx="7">
                  <c:v>126</c:v>
                </c:pt>
                <c:pt idx="8">
                  <c:v>144</c:v>
                </c:pt>
                <c:pt idx="9">
                  <c:v>162</c:v>
                </c:pt>
                <c:pt idx="10">
                  <c:v>180</c:v>
                </c:pt>
                <c:pt idx="11">
                  <c:v>198</c:v>
                </c:pt>
                <c:pt idx="12">
                  <c:v>216</c:v>
                </c:pt>
                <c:pt idx="13">
                  <c:v>234</c:v>
                </c:pt>
                <c:pt idx="14">
                  <c:v>252</c:v>
                </c:pt>
                <c:pt idx="15">
                  <c:v>270</c:v>
                </c:pt>
                <c:pt idx="16">
                  <c:v>288</c:v>
                </c:pt>
                <c:pt idx="17">
                  <c:v>306</c:v>
                </c:pt>
                <c:pt idx="18">
                  <c:v>324</c:v>
                </c:pt>
                <c:pt idx="19">
                  <c:v>342</c:v>
                </c:pt>
                <c:pt idx="20">
                  <c:v>360</c:v>
                </c:pt>
              </c:numCache>
            </c:numRef>
          </c:xVal>
          <c:yVal>
            <c:numRef>
              <c:f>data!$W$8:$W$28</c:f>
              <c:numCache>
                <c:formatCode>General</c:formatCode>
                <c:ptCount val="21"/>
                <c:pt idx="0">
                  <c:v>24.208677465904529</c:v>
                </c:pt>
                <c:pt idx="1">
                  <c:v>24.140545807419937</c:v>
                </c:pt>
                <c:pt idx="2">
                  <c:v>24.204911332616234</c:v>
                </c:pt>
                <c:pt idx="3">
                  <c:v>24.306631853510698</c:v>
                </c:pt>
                <c:pt idx="4">
                  <c:v>24.37188588686805</c:v>
                </c:pt>
                <c:pt idx="5">
                  <c:v>24.37602624904692</c:v>
                </c:pt>
                <c:pt idx="6">
                  <c:v>24.370613486099213</c:v>
                </c:pt>
                <c:pt idx="7">
                  <c:v>24.299664387318359</c:v>
                </c:pt>
                <c:pt idx="8">
                  <c:v>24.154640266894315</c:v>
                </c:pt>
                <c:pt idx="9">
                  <c:v>24.111913217019556</c:v>
                </c:pt>
                <c:pt idx="10">
                  <c:v>24.17265236561699</c:v>
                </c:pt>
                <c:pt idx="11">
                  <c:v>24.376884618820601</c:v>
                </c:pt>
                <c:pt idx="12">
                  <c:v>24.735228602893262</c:v>
                </c:pt>
                <c:pt idx="13">
                  <c:v>24.995444891934184</c:v>
                </c:pt>
                <c:pt idx="14">
                  <c:v>25.175925018873642</c:v>
                </c:pt>
                <c:pt idx="15">
                  <c:v>25.209599269232143</c:v>
                </c:pt>
                <c:pt idx="16">
                  <c:v>25.236877028643242</c:v>
                </c:pt>
                <c:pt idx="17">
                  <c:v>25.081194293212906</c:v>
                </c:pt>
                <c:pt idx="18">
                  <c:v>24.774242786767555</c:v>
                </c:pt>
                <c:pt idx="19">
                  <c:v>24.454948657795594</c:v>
                </c:pt>
                <c:pt idx="20">
                  <c:v>24.208677465904529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data!$X$7</c:f>
              <c:strCache>
                <c:ptCount val="1"/>
                <c:pt idx="0">
                  <c:v>Tosca (33)</c:v>
                </c:pt>
              </c:strCache>
            </c:strRef>
          </c:tx>
          <c:marker>
            <c:symbol val="none"/>
          </c:marker>
          <c:xVal>
            <c:numRef>
              <c:f>data!$A$8:$A$28</c:f>
              <c:numCache>
                <c:formatCode>General</c:formatCode>
                <c:ptCount val="21"/>
                <c:pt idx="0">
                  <c:v>0</c:v>
                </c:pt>
                <c:pt idx="1">
                  <c:v>18</c:v>
                </c:pt>
                <c:pt idx="2">
                  <c:v>36</c:v>
                </c:pt>
                <c:pt idx="3">
                  <c:v>54</c:v>
                </c:pt>
                <c:pt idx="4">
                  <c:v>72</c:v>
                </c:pt>
                <c:pt idx="5">
                  <c:v>90</c:v>
                </c:pt>
                <c:pt idx="6">
                  <c:v>108</c:v>
                </c:pt>
                <c:pt idx="7">
                  <c:v>126</c:v>
                </c:pt>
                <c:pt idx="8">
                  <c:v>144</c:v>
                </c:pt>
                <c:pt idx="9">
                  <c:v>162</c:v>
                </c:pt>
                <c:pt idx="10">
                  <c:v>180</c:v>
                </c:pt>
                <c:pt idx="11">
                  <c:v>198</c:v>
                </c:pt>
                <c:pt idx="12">
                  <c:v>216</c:v>
                </c:pt>
                <c:pt idx="13">
                  <c:v>234</c:v>
                </c:pt>
                <c:pt idx="14">
                  <c:v>252</c:v>
                </c:pt>
                <c:pt idx="15">
                  <c:v>270</c:v>
                </c:pt>
                <c:pt idx="16">
                  <c:v>288</c:v>
                </c:pt>
                <c:pt idx="17">
                  <c:v>306</c:v>
                </c:pt>
                <c:pt idx="18">
                  <c:v>324</c:v>
                </c:pt>
                <c:pt idx="19">
                  <c:v>342</c:v>
                </c:pt>
                <c:pt idx="20">
                  <c:v>360</c:v>
                </c:pt>
              </c:numCache>
            </c:numRef>
          </c:xVal>
          <c:yVal>
            <c:numRef>
              <c:f>data!$X$8:$X$28</c:f>
              <c:numCache>
                <c:formatCode>General</c:formatCode>
                <c:ptCount val="21"/>
                <c:pt idx="0">
                  <c:v>24.277859338500001</c:v>
                </c:pt>
                <c:pt idx="1">
                  <c:v>24.210013786600001</c:v>
                </c:pt>
                <c:pt idx="2">
                  <c:v>24.280972844099999</c:v>
                </c:pt>
                <c:pt idx="3">
                  <c:v>24.4337707398</c:v>
                </c:pt>
                <c:pt idx="4">
                  <c:v>24.5278158311</c:v>
                </c:pt>
                <c:pt idx="5">
                  <c:v>24.558243583100001</c:v>
                </c:pt>
                <c:pt idx="6">
                  <c:v>24.5233255759</c:v>
                </c:pt>
                <c:pt idx="7">
                  <c:v>24.4311208843</c:v>
                </c:pt>
                <c:pt idx="8">
                  <c:v>24.308635610500001</c:v>
                </c:pt>
                <c:pt idx="9">
                  <c:v>24.225751384500001</c:v>
                </c:pt>
                <c:pt idx="10">
                  <c:v>24.306782449</c:v>
                </c:pt>
                <c:pt idx="11">
                  <c:v>24.532051117999998</c:v>
                </c:pt>
                <c:pt idx="12">
                  <c:v>24.903140797100001</c:v>
                </c:pt>
                <c:pt idx="13">
                  <c:v>25.2693734331</c:v>
                </c:pt>
                <c:pt idx="14">
                  <c:v>25.408992678299999</c:v>
                </c:pt>
                <c:pt idx="15">
                  <c:v>25.447280157600002</c:v>
                </c:pt>
                <c:pt idx="16">
                  <c:v>25.422743660599998</c:v>
                </c:pt>
                <c:pt idx="17">
                  <c:v>25.2586578453</c:v>
                </c:pt>
                <c:pt idx="18">
                  <c:v>24.878567287100001</c:v>
                </c:pt>
                <c:pt idx="19">
                  <c:v>24.498548746600001</c:v>
                </c:pt>
                <c:pt idx="20">
                  <c:v>24.277859338500001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217600"/>
        <c:axId val="102219776"/>
      </c:scatterChart>
      <c:valAx>
        <c:axId val="102217600"/>
        <c:scaling>
          <c:orientation val="minMax"/>
          <c:max val="36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Angle (</a:t>
                </a:r>
                <a:r>
                  <a:rPr lang="en-US" sz="1400">
                    <a:latin typeface="Times New Roman"/>
                    <a:cs typeface="Times New Roman"/>
                    <a:sym typeface="Symbol"/>
                  </a:rPr>
                  <a:t>°</a:t>
                </a:r>
                <a:r>
                  <a:rPr lang="en-US" sz="140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2219776"/>
        <c:crosses val="autoZero"/>
        <c:crossBetween val="midCat"/>
        <c:majorUnit val="90"/>
        <c:minorUnit val="45"/>
      </c:valAx>
      <c:valAx>
        <c:axId val="1022197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Magnetic</a:t>
                </a:r>
                <a:r>
                  <a:rPr lang="en-US" sz="1400" baseline="0"/>
                  <a:t> Field (kG)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1.3081566236548872E-2"/>
              <c:y val="0.338102117072139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221760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20915222937601607"/>
          <c:y val="8.0709439417740197E-2"/>
          <c:w val="0.29597990129837642"/>
          <c:h val="8.3028970301427404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73699909746824"/>
          <c:y val="2.247979198994195E-2"/>
          <c:w val="0.84030355217407027"/>
          <c:h val="0.87212878537986083"/>
        </c:manualLayout>
      </c:layout>
      <c:scatterChart>
        <c:scatterStyle val="lineMarker"/>
        <c:varyColors val="0"/>
        <c:ser>
          <c:idx val="0"/>
          <c:order val="0"/>
          <c:tx>
            <c:strRef>
              <c:f>data!$AA$7</c:f>
              <c:strCache>
                <c:ptCount val="1"/>
                <c:pt idx="0">
                  <c:v>Measured (39) [error corrected]</c:v>
                </c:pt>
              </c:strCache>
            </c:strRef>
          </c:tx>
          <c:marker>
            <c:symbol val="none"/>
          </c:marker>
          <c:xVal>
            <c:numRef>
              <c:f>data!$A$8:$A$28</c:f>
              <c:numCache>
                <c:formatCode>General</c:formatCode>
                <c:ptCount val="21"/>
                <c:pt idx="0">
                  <c:v>0</c:v>
                </c:pt>
                <c:pt idx="1">
                  <c:v>18</c:v>
                </c:pt>
                <c:pt idx="2">
                  <c:v>36</c:v>
                </c:pt>
                <c:pt idx="3">
                  <c:v>54</c:v>
                </c:pt>
                <c:pt idx="4">
                  <c:v>72</c:v>
                </c:pt>
                <c:pt idx="5">
                  <c:v>90</c:v>
                </c:pt>
                <c:pt idx="6">
                  <c:v>108</c:v>
                </c:pt>
                <c:pt idx="7">
                  <c:v>126</c:v>
                </c:pt>
                <c:pt idx="8">
                  <c:v>144</c:v>
                </c:pt>
                <c:pt idx="9">
                  <c:v>162</c:v>
                </c:pt>
                <c:pt idx="10">
                  <c:v>180</c:v>
                </c:pt>
                <c:pt idx="11">
                  <c:v>198</c:v>
                </c:pt>
                <c:pt idx="12">
                  <c:v>216</c:v>
                </c:pt>
                <c:pt idx="13">
                  <c:v>234</c:v>
                </c:pt>
                <c:pt idx="14">
                  <c:v>252</c:v>
                </c:pt>
                <c:pt idx="15">
                  <c:v>270</c:v>
                </c:pt>
                <c:pt idx="16">
                  <c:v>288</c:v>
                </c:pt>
                <c:pt idx="17">
                  <c:v>306</c:v>
                </c:pt>
                <c:pt idx="18">
                  <c:v>324</c:v>
                </c:pt>
                <c:pt idx="19">
                  <c:v>342</c:v>
                </c:pt>
                <c:pt idx="20">
                  <c:v>360</c:v>
                </c:pt>
              </c:numCache>
            </c:numRef>
          </c:xVal>
          <c:yVal>
            <c:numRef>
              <c:f>data!$AA$8:$AA$28</c:f>
              <c:numCache>
                <c:formatCode>General</c:formatCode>
                <c:ptCount val="21"/>
                <c:pt idx="0">
                  <c:v>19.255066026560055</c:v>
                </c:pt>
                <c:pt idx="1">
                  <c:v>19.170805859879206</c:v>
                </c:pt>
                <c:pt idx="2">
                  <c:v>19.215794719229773</c:v>
                </c:pt>
                <c:pt idx="3">
                  <c:v>19.401629917226657</c:v>
                </c:pt>
                <c:pt idx="4">
                  <c:v>19.472586865448619</c:v>
                </c:pt>
                <c:pt idx="5">
                  <c:v>19.512159100407413</c:v>
                </c:pt>
                <c:pt idx="6">
                  <c:v>19.49931002997717</c:v>
                </c:pt>
                <c:pt idx="7">
                  <c:v>19.391305456761835</c:v>
                </c:pt>
                <c:pt idx="8">
                  <c:v>19.252311861960742</c:v>
                </c:pt>
                <c:pt idx="9">
                  <c:v>19.226278319084994</c:v>
                </c:pt>
                <c:pt idx="10">
                  <c:v>19.298882316757673</c:v>
                </c:pt>
                <c:pt idx="11">
                  <c:v>19.487004021140748</c:v>
                </c:pt>
                <c:pt idx="12">
                  <c:v>19.910163512929337</c:v>
                </c:pt>
                <c:pt idx="13">
                  <c:v>20.21234116986469</c:v>
                </c:pt>
                <c:pt idx="14">
                  <c:v>20.488940775385345</c:v>
                </c:pt>
                <c:pt idx="15">
                  <c:v>20.51461201197532</c:v>
                </c:pt>
                <c:pt idx="16">
                  <c:v>20.51386732638683</c:v>
                </c:pt>
                <c:pt idx="17">
                  <c:v>20.277384629574037</c:v>
                </c:pt>
                <c:pt idx="18">
                  <c:v>19.888257871247145</c:v>
                </c:pt>
                <c:pt idx="19">
                  <c:v>19.532860701546287</c:v>
                </c:pt>
                <c:pt idx="20">
                  <c:v>19.255066026560055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data!$AB$7</c:f>
              <c:strCache>
                <c:ptCount val="1"/>
                <c:pt idx="0">
                  <c:v>Tosca (39)</c:v>
                </c:pt>
              </c:strCache>
            </c:strRef>
          </c:tx>
          <c:marker>
            <c:symbol val="none"/>
          </c:marker>
          <c:xVal>
            <c:numRef>
              <c:f>data!$A$8:$A$28</c:f>
              <c:numCache>
                <c:formatCode>General</c:formatCode>
                <c:ptCount val="21"/>
                <c:pt idx="0">
                  <c:v>0</c:v>
                </c:pt>
                <c:pt idx="1">
                  <c:v>18</c:v>
                </c:pt>
                <c:pt idx="2">
                  <c:v>36</c:v>
                </c:pt>
                <c:pt idx="3">
                  <c:v>54</c:v>
                </c:pt>
                <c:pt idx="4">
                  <c:v>72</c:v>
                </c:pt>
                <c:pt idx="5">
                  <c:v>90</c:v>
                </c:pt>
                <c:pt idx="6">
                  <c:v>108</c:v>
                </c:pt>
                <c:pt idx="7">
                  <c:v>126</c:v>
                </c:pt>
                <c:pt idx="8">
                  <c:v>144</c:v>
                </c:pt>
                <c:pt idx="9">
                  <c:v>162</c:v>
                </c:pt>
                <c:pt idx="10">
                  <c:v>180</c:v>
                </c:pt>
                <c:pt idx="11">
                  <c:v>198</c:v>
                </c:pt>
                <c:pt idx="12">
                  <c:v>216</c:v>
                </c:pt>
                <c:pt idx="13">
                  <c:v>234</c:v>
                </c:pt>
                <c:pt idx="14">
                  <c:v>252</c:v>
                </c:pt>
                <c:pt idx="15">
                  <c:v>270</c:v>
                </c:pt>
                <c:pt idx="16">
                  <c:v>288</c:v>
                </c:pt>
                <c:pt idx="17">
                  <c:v>306</c:v>
                </c:pt>
                <c:pt idx="18">
                  <c:v>324</c:v>
                </c:pt>
                <c:pt idx="19">
                  <c:v>342</c:v>
                </c:pt>
                <c:pt idx="20">
                  <c:v>360</c:v>
                </c:pt>
              </c:numCache>
            </c:numRef>
          </c:xVal>
          <c:yVal>
            <c:numRef>
              <c:f>data!$AB$8:$AB$28</c:f>
              <c:numCache>
                <c:formatCode>General</c:formatCode>
                <c:ptCount val="21"/>
                <c:pt idx="0">
                  <c:v>19.3586208157</c:v>
                </c:pt>
                <c:pt idx="1">
                  <c:v>19.216857943800001</c:v>
                </c:pt>
                <c:pt idx="2">
                  <c:v>19.224264464699999</c:v>
                </c:pt>
                <c:pt idx="3">
                  <c:v>19.306183621799999</c:v>
                </c:pt>
                <c:pt idx="4">
                  <c:v>19.384147222700001</c:v>
                </c:pt>
                <c:pt idx="5">
                  <c:v>19.405568447899999</c:v>
                </c:pt>
                <c:pt idx="6">
                  <c:v>19.374842648800001</c:v>
                </c:pt>
                <c:pt idx="7">
                  <c:v>19.299732614100002</c:v>
                </c:pt>
                <c:pt idx="8">
                  <c:v>19.2320369515</c:v>
                </c:pt>
                <c:pt idx="9">
                  <c:v>19.224132989899999</c:v>
                </c:pt>
                <c:pt idx="10">
                  <c:v>19.3741278589</c:v>
                </c:pt>
                <c:pt idx="11">
                  <c:v>19.6777337557</c:v>
                </c:pt>
                <c:pt idx="12">
                  <c:v>20.1268647146</c:v>
                </c:pt>
                <c:pt idx="13">
                  <c:v>20.531291757999998</c:v>
                </c:pt>
                <c:pt idx="14">
                  <c:v>20.6701295662</c:v>
                </c:pt>
                <c:pt idx="15">
                  <c:v>20.717168382299999</c:v>
                </c:pt>
                <c:pt idx="16">
                  <c:v>20.698612042400001</c:v>
                </c:pt>
                <c:pt idx="17">
                  <c:v>20.533581191100001</c:v>
                </c:pt>
                <c:pt idx="18">
                  <c:v>20.104328463400002</c:v>
                </c:pt>
                <c:pt idx="19">
                  <c:v>19.647289369599999</c:v>
                </c:pt>
                <c:pt idx="20">
                  <c:v>19.3586208157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332288"/>
        <c:axId val="102346752"/>
      </c:scatterChart>
      <c:valAx>
        <c:axId val="102332288"/>
        <c:scaling>
          <c:orientation val="minMax"/>
          <c:max val="36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Angle (</a:t>
                </a:r>
                <a:r>
                  <a:rPr lang="en-US" sz="1400">
                    <a:latin typeface="Times New Roman"/>
                    <a:cs typeface="Times New Roman"/>
                    <a:sym typeface="Symbol"/>
                  </a:rPr>
                  <a:t>°</a:t>
                </a:r>
                <a:r>
                  <a:rPr lang="en-US" sz="140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2346752"/>
        <c:crosses val="autoZero"/>
        <c:crossBetween val="midCat"/>
        <c:majorUnit val="90"/>
        <c:minorUnit val="45"/>
      </c:valAx>
      <c:valAx>
        <c:axId val="1023467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Magnetic</a:t>
                </a:r>
                <a:r>
                  <a:rPr lang="en-US" sz="1400" baseline="0"/>
                  <a:t> Field (kG)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1.3081566236548872E-2"/>
              <c:y val="0.338102117072139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233228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27522074572222255"/>
          <c:y val="4.8313489485425735E-2"/>
          <c:w val="0.26808430550775592"/>
          <c:h val="9.5177451526045342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73699909746824"/>
          <c:y val="2.247979198994195E-2"/>
          <c:w val="0.84030355217407027"/>
          <c:h val="0.87212878537986083"/>
        </c:manualLayout>
      </c:layout>
      <c:scatterChart>
        <c:scatterStyle val="lineMarker"/>
        <c:varyColors val="0"/>
        <c:ser>
          <c:idx val="0"/>
          <c:order val="0"/>
          <c:tx>
            <c:strRef>
              <c:f>data!$AE$7</c:f>
              <c:strCache>
                <c:ptCount val="1"/>
                <c:pt idx="0">
                  <c:v>Measured (42) [error corrected]</c:v>
                </c:pt>
              </c:strCache>
            </c:strRef>
          </c:tx>
          <c:marker>
            <c:symbol val="none"/>
          </c:marker>
          <c:xVal>
            <c:numRef>
              <c:f>data!$A$8:$A$28</c:f>
              <c:numCache>
                <c:formatCode>General</c:formatCode>
                <c:ptCount val="21"/>
                <c:pt idx="0">
                  <c:v>0</c:v>
                </c:pt>
                <c:pt idx="1">
                  <c:v>18</c:v>
                </c:pt>
                <c:pt idx="2">
                  <c:v>36</c:v>
                </c:pt>
                <c:pt idx="3">
                  <c:v>54</c:v>
                </c:pt>
                <c:pt idx="4">
                  <c:v>72</c:v>
                </c:pt>
                <c:pt idx="5">
                  <c:v>90</c:v>
                </c:pt>
                <c:pt idx="6">
                  <c:v>108</c:v>
                </c:pt>
                <c:pt idx="7">
                  <c:v>126</c:v>
                </c:pt>
                <c:pt idx="8">
                  <c:v>144</c:v>
                </c:pt>
                <c:pt idx="9">
                  <c:v>162</c:v>
                </c:pt>
                <c:pt idx="10">
                  <c:v>180</c:v>
                </c:pt>
                <c:pt idx="11">
                  <c:v>198</c:v>
                </c:pt>
                <c:pt idx="12">
                  <c:v>216</c:v>
                </c:pt>
                <c:pt idx="13">
                  <c:v>234</c:v>
                </c:pt>
                <c:pt idx="14">
                  <c:v>252</c:v>
                </c:pt>
                <c:pt idx="15">
                  <c:v>270</c:v>
                </c:pt>
                <c:pt idx="16">
                  <c:v>288</c:v>
                </c:pt>
                <c:pt idx="17">
                  <c:v>306</c:v>
                </c:pt>
                <c:pt idx="18">
                  <c:v>324</c:v>
                </c:pt>
                <c:pt idx="19">
                  <c:v>342</c:v>
                </c:pt>
                <c:pt idx="20">
                  <c:v>360</c:v>
                </c:pt>
              </c:numCache>
            </c:numRef>
          </c:xVal>
          <c:yVal>
            <c:numRef>
              <c:f>data!$AE$8:$AE$28</c:f>
              <c:numCache>
                <c:formatCode>General</c:formatCode>
                <c:ptCount val="21"/>
                <c:pt idx="0">
                  <c:v>13.584403824185765</c:v>
                </c:pt>
                <c:pt idx="1">
                  <c:v>13.665941930495919</c:v>
                </c:pt>
                <c:pt idx="2">
                  <c:v>13.82557054175458</c:v>
                </c:pt>
                <c:pt idx="3">
                  <c:v>13.892202984412457</c:v>
                </c:pt>
                <c:pt idx="4">
                  <c:v>14.083128940255181</c:v>
                </c:pt>
                <c:pt idx="5">
                  <c:v>14.090788786992052</c:v>
                </c:pt>
                <c:pt idx="6">
                  <c:v>14.135579142330151</c:v>
                </c:pt>
                <c:pt idx="7">
                  <c:v>14.03807110787506</c:v>
                </c:pt>
                <c:pt idx="8">
                  <c:v>13.781624720356</c:v>
                </c:pt>
                <c:pt idx="9">
                  <c:v>13.729254316838455</c:v>
                </c:pt>
                <c:pt idx="10">
                  <c:v>13.685382994293366</c:v>
                </c:pt>
                <c:pt idx="11">
                  <c:v>13.852982743925745</c:v>
                </c:pt>
                <c:pt idx="12">
                  <c:v>14.165140547257863</c:v>
                </c:pt>
                <c:pt idx="13">
                  <c:v>14.371266172896128</c:v>
                </c:pt>
                <c:pt idx="14">
                  <c:v>14.458714911085762</c:v>
                </c:pt>
                <c:pt idx="15">
                  <c:v>14.376727730394201</c:v>
                </c:pt>
                <c:pt idx="16">
                  <c:v>14.419250938672558</c:v>
                </c:pt>
                <c:pt idx="17">
                  <c:v>14.365784641512759</c:v>
                </c:pt>
                <c:pt idx="18">
                  <c:v>14.068129421504887</c:v>
                </c:pt>
                <c:pt idx="19">
                  <c:v>13.804317140859053</c:v>
                </c:pt>
                <c:pt idx="20">
                  <c:v>13.584403824185765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data!$AF$7</c:f>
              <c:strCache>
                <c:ptCount val="1"/>
                <c:pt idx="0">
                  <c:v>Tosca (42)</c:v>
                </c:pt>
              </c:strCache>
            </c:strRef>
          </c:tx>
          <c:marker>
            <c:symbol val="none"/>
          </c:marker>
          <c:xVal>
            <c:numRef>
              <c:f>data!$A$8:$A$28</c:f>
              <c:numCache>
                <c:formatCode>General</c:formatCode>
                <c:ptCount val="21"/>
                <c:pt idx="0">
                  <c:v>0</c:v>
                </c:pt>
                <c:pt idx="1">
                  <c:v>18</c:v>
                </c:pt>
                <c:pt idx="2">
                  <c:v>36</c:v>
                </c:pt>
                <c:pt idx="3">
                  <c:v>54</c:v>
                </c:pt>
                <c:pt idx="4">
                  <c:v>72</c:v>
                </c:pt>
                <c:pt idx="5">
                  <c:v>90</c:v>
                </c:pt>
                <c:pt idx="6">
                  <c:v>108</c:v>
                </c:pt>
                <c:pt idx="7">
                  <c:v>126</c:v>
                </c:pt>
                <c:pt idx="8">
                  <c:v>144</c:v>
                </c:pt>
                <c:pt idx="9">
                  <c:v>162</c:v>
                </c:pt>
                <c:pt idx="10">
                  <c:v>180</c:v>
                </c:pt>
                <c:pt idx="11">
                  <c:v>198</c:v>
                </c:pt>
                <c:pt idx="12">
                  <c:v>216</c:v>
                </c:pt>
                <c:pt idx="13">
                  <c:v>234</c:v>
                </c:pt>
                <c:pt idx="14">
                  <c:v>252</c:v>
                </c:pt>
                <c:pt idx="15">
                  <c:v>270</c:v>
                </c:pt>
                <c:pt idx="16">
                  <c:v>288</c:v>
                </c:pt>
                <c:pt idx="17">
                  <c:v>306</c:v>
                </c:pt>
                <c:pt idx="18">
                  <c:v>324</c:v>
                </c:pt>
                <c:pt idx="19">
                  <c:v>342</c:v>
                </c:pt>
                <c:pt idx="20">
                  <c:v>360</c:v>
                </c:pt>
              </c:numCache>
            </c:numRef>
          </c:xVal>
          <c:yVal>
            <c:numRef>
              <c:f>data!$AF$8:$AF$28</c:f>
              <c:numCache>
                <c:formatCode>General</c:formatCode>
                <c:ptCount val="21"/>
                <c:pt idx="0">
                  <c:v>13.5670460052</c:v>
                </c:pt>
                <c:pt idx="1">
                  <c:v>13.4930597401</c:v>
                </c:pt>
                <c:pt idx="2">
                  <c:v>13.546546341799999</c:v>
                </c:pt>
                <c:pt idx="3">
                  <c:v>13.661739975</c:v>
                </c:pt>
                <c:pt idx="4">
                  <c:v>13.7151123312</c:v>
                </c:pt>
                <c:pt idx="5">
                  <c:v>13.7257743321</c:v>
                </c:pt>
                <c:pt idx="6">
                  <c:v>13.7126124024</c:v>
                </c:pt>
                <c:pt idx="7">
                  <c:v>13.6613282715</c:v>
                </c:pt>
                <c:pt idx="8">
                  <c:v>13.571219147900001</c:v>
                </c:pt>
                <c:pt idx="9">
                  <c:v>13.5116766009</c:v>
                </c:pt>
                <c:pt idx="10">
                  <c:v>13.599172321299999</c:v>
                </c:pt>
                <c:pt idx="11">
                  <c:v>13.8175497992</c:v>
                </c:pt>
                <c:pt idx="12">
                  <c:v>14.121447257</c:v>
                </c:pt>
                <c:pt idx="13">
                  <c:v>14.300806848300001</c:v>
                </c:pt>
                <c:pt idx="14">
                  <c:v>14.1993745769</c:v>
                </c:pt>
                <c:pt idx="15">
                  <c:v>14.0870227632</c:v>
                </c:pt>
                <c:pt idx="16">
                  <c:v>14.227273264999999</c:v>
                </c:pt>
                <c:pt idx="17">
                  <c:v>14.3235990839</c:v>
                </c:pt>
                <c:pt idx="18">
                  <c:v>14.104294535499999</c:v>
                </c:pt>
                <c:pt idx="19">
                  <c:v>13.7848973376</c:v>
                </c:pt>
                <c:pt idx="20">
                  <c:v>13.5670460052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664448"/>
        <c:axId val="142666368"/>
      </c:scatterChart>
      <c:valAx>
        <c:axId val="142664448"/>
        <c:scaling>
          <c:orientation val="minMax"/>
          <c:max val="36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Angle (</a:t>
                </a:r>
                <a:r>
                  <a:rPr lang="en-US" sz="1400">
                    <a:latin typeface="Times New Roman"/>
                    <a:cs typeface="Times New Roman"/>
                    <a:sym typeface="Symbol"/>
                  </a:rPr>
                  <a:t>°</a:t>
                </a:r>
                <a:r>
                  <a:rPr lang="en-US" sz="140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2666368"/>
        <c:crosses val="autoZero"/>
        <c:crossBetween val="midCat"/>
        <c:majorUnit val="90"/>
        <c:minorUnit val="45"/>
      </c:valAx>
      <c:valAx>
        <c:axId val="1426663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Magnetic</a:t>
                </a:r>
                <a:r>
                  <a:rPr lang="en-US" sz="1400" baseline="0"/>
                  <a:t> Field (kG)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1.3081566236548872E-2"/>
              <c:y val="0.338102117072139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266444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21355679713242984"/>
          <c:y val="5.8437223839274001E-2"/>
          <c:w val="0.26808430550775592"/>
          <c:h val="8.7078464042966722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8856536501670862E-2"/>
          <c:y val="2.247979198994195E-2"/>
          <c:w val="0.79566255389437479"/>
          <c:h val="0.86360926960562456"/>
        </c:manualLayout>
      </c:layout>
      <c:scatterChart>
        <c:scatterStyle val="lineMarker"/>
        <c:varyColors val="0"/>
        <c:ser>
          <c:idx val="0"/>
          <c:order val="0"/>
          <c:tx>
            <c:v>B (Pos, Up) [kG]</c:v>
          </c:tx>
          <c:spPr>
            <a:ln w="19050"/>
          </c:spPr>
          <c:marker>
            <c:symbol val="none"/>
          </c:marker>
          <c:xVal>
            <c:numRef>
              <c:f>'data (error corrected)'!$H$8:$H$26</c:f>
              <c:numCache>
                <c:formatCode>General</c:formatCode>
                <c:ptCount val="19"/>
                <c:pt idx="0">
                  <c:v>0.10000009999999999</c:v>
                </c:pt>
                <c:pt idx="1">
                  <c:v>100.1001</c:v>
                </c:pt>
                <c:pt idx="2">
                  <c:v>200.00020000000001</c:v>
                </c:pt>
                <c:pt idx="3">
                  <c:v>300.05029999999999</c:v>
                </c:pt>
                <c:pt idx="4">
                  <c:v>399.80040000000002</c:v>
                </c:pt>
                <c:pt idx="5">
                  <c:v>499.95049999999998</c:v>
                </c:pt>
                <c:pt idx="6">
                  <c:v>1000.001</c:v>
                </c:pt>
                <c:pt idx="7">
                  <c:v>1500.1010000000001</c:v>
                </c:pt>
                <c:pt idx="8">
                  <c:v>1999.8520000000001</c:v>
                </c:pt>
                <c:pt idx="9">
                  <c:v>2200.1019999999999</c:v>
                </c:pt>
                <c:pt idx="10">
                  <c:v>2399.9520000000002</c:v>
                </c:pt>
                <c:pt idx="11">
                  <c:v>2599.9029999999998</c:v>
                </c:pt>
                <c:pt idx="12">
                  <c:v>2799.8029999999999</c:v>
                </c:pt>
                <c:pt idx="13">
                  <c:v>2999.9029999999998</c:v>
                </c:pt>
                <c:pt idx="14">
                  <c:v>3199.703</c:v>
                </c:pt>
                <c:pt idx="15">
                  <c:v>3399.654</c:v>
                </c:pt>
                <c:pt idx="16">
                  <c:v>3599.6039999999998</c:v>
                </c:pt>
                <c:pt idx="17">
                  <c:v>3799.5039999999999</c:v>
                </c:pt>
                <c:pt idx="18">
                  <c:v>3899.3539999999998</c:v>
                </c:pt>
              </c:numCache>
            </c:numRef>
          </c:xVal>
          <c:yVal>
            <c:numRef>
              <c:f>'data (error corrected)'!$G$8:$G$26</c:f>
              <c:numCache>
                <c:formatCode>General</c:formatCode>
                <c:ptCount val="19"/>
                <c:pt idx="0">
                  <c:v>3.1859937914127919E-3</c:v>
                </c:pt>
                <c:pt idx="1">
                  <c:v>0.67293413050029338</c:v>
                </c:pt>
                <c:pt idx="2">
                  <c:v>1.3435426249417124</c:v>
                </c:pt>
                <c:pt idx="3">
                  <c:v>2.0145722090961224</c:v>
                </c:pt>
                <c:pt idx="4">
                  <c:v>2.6858630011538174</c:v>
                </c:pt>
                <c:pt idx="5">
                  <c:v>3.3575439763705548</c:v>
                </c:pt>
                <c:pt idx="6">
                  <c:v>6.7159565167637965</c:v>
                </c:pt>
                <c:pt idx="7">
                  <c:v>10.064211209750168</c:v>
                </c:pt>
                <c:pt idx="8">
                  <c:v>13.401703603282312</c:v>
                </c:pt>
                <c:pt idx="9">
                  <c:v>14.731346420214926</c:v>
                </c:pt>
                <c:pt idx="10">
                  <c:v>16.054416045944592</c:v>
                </c:pt>
                <c:pt idx="11">
                  <c:v>17.366552316499458</c:v>
                </c:pt>
                <c:pt idx="12">
                  <c:v>18.665746046883768</c:v>
                </c:pt>
                <c:pt idx="13">
                  <c:v>19.948041797907322</c:v>
                </c:pt>
                <c:pt idx="14">
                  <c:v>21.2083427907519</c:v>
                </c:pt>
                <c:pt idx="15">
                  <c:v>22.434405498141974</c:v>
                </c:pt>
                <c:pt idx="16">
                  <c:v>23.612165892135881</c:v>
                </c:pt>
                <c:pt idx="17">
                  <c:v>24.750230001725825</c:v>
                </c:pt>
                <c:pt idx="18">
                  <c:v>25.308495968033043</c:v>
                </c:pt>
              </c:numCache>
            </c:numRef>
          </c:yVal>
          <c:smooth val="0"/>
        </c:ser>
        <c:ser>
          <c:idx val="1"/>
          <c:order val="1"/>
          <c:tx>
            <c:v>B (Neg, Up) [kG]</c:v>
          </c:tx>
          <c:spPr>
            <a:ln w="19050"/>
          </c:spPr>
          <c:marker>
            <c:symbol val="none"/>
          </c:marker>
          <c:xVal>
            <c:numRef>
              <c:f>'data (error corrected)'!$D$8:$D$26</c:f>
              <c:numCache>
                <c:formatCode>0.000</c:formatCode>
                <c:ptCount val="19"/>
                <c:pt idx="0">
                  <c:v>-5.0000049999999997E-2</c:v>
                </c:pt>
                <c:pt idx="1">
                  <c:v>-99.950100000000006</c:v>
                </c:pt>
                <c:pt idx="2">
                  <c:v>-200.05019999999999</c:v>
                </c:pt>
                <c:pt idx="3">
                  <c:v>-299.95030000000003</c:v>
                </c:pt>
                <c:pt idx="4">
                  <c:v>-400.00040000000001</c:v>
                </c:pt>
                <c:pt idx="5">
                  <c:v>-500.0505</c:v>
                </c:pt>
                <c:pt idx="6">
                  <c:v>-1000.051</c:v>
                </c:pt>
                <c:pt idx="7">
                  <c:v>-1500.0519999999999</c:v>
                </c:pt>
                <c:pt idx="8">
                  <c:v>-1999.8520000000001</c:v>
                </c:pt>
                <c:pt idx="9">
                  <c:v>-2200.002</c:v>
                </c:pt>
                <c:pt idx="10">
                  <c:v>-2399.902</c:v>
                </c:pt>
                <c:pt idx="11">
                  <c:v>-2599.953</c:v>
                </c:pt>
                <c:pt idx="12">
                  <c:v>-2799.7530000000002</c:v>
                </c:pt>
                <c:pt idx="13">
                  <c:v>-2999.7530000000002</c:v>
                </c:pt>
                <c:pt idx="14">
                  <c:v>-3199.703</c:v>
                </c:pt>
                <c:pt idx="15">
                  <c:v>-3399.6039999999998</c:v>
                </c:pt>
                <c:pt idx="16">
                  <c:v>-3599.6039999999998</c:v>
                </c:pt>
                <c:pt idx="17">
                  <c:v>-3799.3539999999998</c:v>
                </c:pt>
                <c:pt idx="18">
                  <c:v>-3899.404</c:v>
                </c:pt>
              </c:numCache>
            </c:numRef>
          </c:xVal>
          <c:yVal>
            <c:numRef>
              <c:f>'data (error corrected)'!$C$8:$C$26</c:f>
              <c:numCache>
                <c:formatCode>0.000</c:formatCode>
                <c:ptCount val="19"/>
                <c:pt idx="0">
                  <c:v>-1.0998020537529203E-3</c:v>
                </c:pt>
                <c:pt idx="1">
                  <c:v>-0.67066603150623694</c:v>
                </c:pt>
                <c:pt idx="2">
                  <c:v>-1.340994594536485</c:v>
                </c:pt>
                <c:pt idx="3">
                  <c:v>-2.0114806208334244</c:v>
                </c:pt>
                <c:pt idx="4">
                  <c:v>-2.6821931626740607</c:v>
                </c:pt>
                <c:pt idx="5">
                  <c:v>-3.3533307721894294</c:v>
                </c:pt>
                <c:pt idx="6">
                  <c:v>-6.7074522926072282</c:v>
                </c:pt>
                <c:pt idx="7">
                  <c:v>-10.056129087832959</c:v>
                </c:pt>
                <c:pt idx="8">
                  <c:v>-13.394808373409715</c:v>
                </c:pt>
                <c:pt idx="9">
                  <c:v>-14.724591198948623</c:v>
                </c:pt>
                <c:pt idx="10">
                  <c:v>-16.047374840682505</c:v>
                </c:pt>
                <c:pt idx="11">
                  <c:v>-17.360168783128433</c:v>
                </c:pt>
                <c:pt idx="12">
                  <c:v>-18.65938712868213</c:v>
                </c:pt>
                <c:pt idx="13">
                  <c:v>-19.942529093019786</c:v>
                </c:pt>
                <c:pt idx="14">
                  <c:v>-21.203951320383815</c:v>
                </c:pt>
                <c:pt idx="15">
                  <c:v>-22.431947215986028</c:v>
                </c:pt>
                <c:pt idx="16">
                  <c:v>-23.611795466179597</c:v>
                </c:pt>
                <c:pt idx="17">
                  <c:v>-24.752267759160699</c:v>
                </c:pt>
                <c:pt idx="18">
                  <c:v>-25.312043836546291</c:v>
                </c:pt>
              </c:numCache>
            </c:numRef>
          </c:yVal>
          <c:smooth val="0"/>
        </c:ser>
        <c:ser>
          <c:idx val="4"/>
          <c:order val="4"/>
          <c:tx>
            <c:v>B (Pos, Down) [kG]</c:v>
          </c:tx>
          <c:marker>
            <c:symbol val="none"/>
          </c:marker>
          <c:xVal>
            <c:numRef>
              <c:f>'data (error corrected)'!$H$29:$H$46</c:f>
              <c:numCache>
                <c:formatCode>General</c:formatCode>
                <c:ptCount val="18"/>
                <c:pt idx="0">
                  <c:v>3799.404</c:v>
                </c:pt>
                <c:pt idx="1">
                  <c:v>3599.5529999999999</c:v>
                </c:pt>
                <c:pt idx="2">
                  <c:v>3399.6039999999998</c:v>
                </c:pt>
                <c:pt idx="3">
                  <c:v>3199.703</c:v>
                </c:pt>
                <c:pt idx="4">
                  <c:v>2999.703</c:v>
                </c:pt>
                <c:pt idx="5">
                  <c:v>2799.7530000000002</c:v>
                </c:pt>
                <c:pt idx="6">
                  <c:v>2599.953</c:v>
                </c:pt>
                <c:pt idx="7">
                  <c:v>2400.0520000000001</c:v>
                </c:pt>
                <c:pt idx="8">
                  <c:v>2200.0520000000001</c:v>
                </c:pt>
                <c:pt idx="9">
                  <c:v>1999.902</c:v>
                </c:pt>
                <c:pt idx="10">
                  <c:v>1500.1010000000001</c:v>
                </c:pt>
                <c:pt idx="11">
                  <c:v>999.95100000000002</c:v>
                </c:pt>
                <c:pt idx="12">
                  <c:v>499.90050000000002</c:v>
                </c:pt>
                <c:pt idx="13">
                  <c:v>399.9504</c:v>
                </c:pt>
                <c:pt idx="14">
                  <c:v>300.15030000000002</c:v>
                </c:pt>
                <c:pt idx="15">
                  <c:v>200.05019999999999</c:v>
                </c:pt>
                <c:pt idx="16">
                  <c:v>100.0001</c:v>
                </c:pt>
                <c:pt idx="17">
                  <c:v>0</c:v>
                </c:pt>
              </c:numCache>
            </c:numRef>
          </c:xVal>
          <c:yVal>
            <c:numRef>
              <c:f>'data (error corrected)'!$G$29:$G$46</c:f>
              <c:numCache>
                <c:formatCode>General</c:formatCode>
                <c:ptCount val="18"/>
                <c:pt idx="0">
                  <c:v>24.753785920188285</c:v>
                </c:pt>
                <c:pt idx="1">
                  <c:v>23.619704159018401</c:v>
                </c:pt>
                <c:pt idx="2">
                  <c:v>22.444667646922806</c:v>
                </c:pt>
                <c:pt idx="3">
                  <c:v>21.2200940865497</c:v>
                </c:pt>
                <c:pt idx="4">
                  <c:v>19.960302734923474</c:v>
                </c:pt>
                <c:pt idx="5">
                  <c:v>18.678183258510881</c:v>
                </c:pt>
                <c:pt idx="6">
                  <c:v>17.379335175678772</c:v>
                </c:pt>
                <c:pt idx="7">
                  <c:v>16.06643056728721</c:v>
                </c:pt>
                <c:pt idx="8">
                  <c:v>14.742433834621728</c:v>
                </c:pt>
                <c:pt idx="9">
                  <c:v>13.411396347907683</c:v>
                </c:pt>
                <c:pt idx="10">
                  <c:v>10.071121425371555</c:v>
                </c:pt>
                <c:pt idx="11">
                  <c:v>6.7212376323038878</c:v>
                </c:pt>
                <c:pt idx="12">
                  <c:v>3.3622917133665213</c:v>
                </c:pt>
                <c:pt idx="13">
                  <c:v>2.6905115781309119</c:v>
                </c:pt>
                <c:pt idx="14">
                  <c:v>2.0188842964959091</c:v>
                </c:pt>
                <c:pt idx="15">
                  <c:v>1.3471716603274155</c:v>
                </c:pt>
                <c:pt idx="16">
                  <c:v>0.67552311188456482</c:v>
                </c:pt>
                <c:pt idx="17">
                  <c:v>4.2479894838024302E-3</c:v>
                </c:pt>
              </c:numCache>
            </c:numRef>
          </c:yVal>
          <c:smooth val="0"/>
        </c:ser>
        <c:ser>
          <c:idx val="5"/>
          <c:order val="5"/>
          <c:tx>
            <c:v>B (Neg, Down) [kG]</c:v>
          </c:tx>
          <c:marker>
            <c:symbol val="none"/>
          </c:marker>
          <c:xVal>
            <c:numRef>
              <c:f>'data (error corrected)'!$D$29:$D$46</c:f>
              <c:numCache>
                <c:formatCode>0.000</c:formatCode>
                <c:ptCount val="18"/>
                <c:pt idx="0">
                  <c:v>-3799.404</c:v>
                </c:pt>
                <c:pt idx="1">
                  <c:v>-3599.5529999999999</c:v>
                </c:pt>
                <c:pt idx="2">
                  <c:v>-3399.6039999999998</c:v>
                </c:pt>
                <c:pt idx="3">
                  <c:v>-3199.6529999999998</c:v>
                </c:pt>
                <c:pt idx="4">
                  <c:v>-2999.8029999999999</c:v>
                </c:pt>
                <c:pt idx="5">
                  <c:v>-2799.703</c:v>
                </c:pt>
                <c:pt idx="6">
                  <c:v>-2599.8530000000001</c:v>
                </c:pt>
                <c:pt idx="7">
                  <c:v>-2399.902</c:v>
                </c:pt>
                <c:pt idx="8">
                  <c:v>-2200.002</c:v>
                </c:pt>
                <c:pt idx="9">
                  <c:v>-1999.8520000000001</c:v>
                </c:pt>
                <c:pt idx="10">
                  <c:v>-1500.0519999999999</c:v>
                </c:pt>
                <c:pt idx="11">
                  <c:v>-999.95100000000002</c:v>
                </c:pt>
                <c:pt idx="12">
                  <c:v>-500.00049999999999</c:v>
                </c:pt>
                <c:pt idx="13">
                  <c:v>-399.90039999999999</c:v>
                </c:pt>
                <c:pt idx="14">
                  <c:v>-299.95030000000003</c:v>
                </c:pt>
                <c:pt idx="15">
                  <c:v>-200.1002</c:v>
                </c:pt>
                <c:pt idx="16">
                  <c:v>-100.0001</c:v>
                </c:pt>
                <c:pt idx="17">
                  <c:v>-0.10000009999999999</c:v>
                </c:pt>
              </c:numCache>
            </c:numRef>
          </c:xVal>
          <c:yVal>
            <c:numRef>
              <c:f>'data (error corrected)'!$C$29:$C$46</c:f>
              <c:numCache>
                <c:formatCode>0.000</c:formatCode>
                <c:ptCount val="18"/>
                <c:pt idx="0">
                  <c:v>-24.756745650055155</c:v>
                </c:pt>
                <c:pt idx="1">
                  <c:v>-23.621402074831526</c:v>
                </c:pt>
                <c:pt idx="2">
                  <c:v>-22.445417368164385</c:v>
                </c:pt>
                <c:pt idx="3">
                  <c:v>-21.218672777483441</c:v>
                </c:pt>
                <c:pt idx="4">
                  <c:v>-19.95819324617646</c:v>
                </c:pt>
                <c:pt idx="5">
                  <c:v>-18.675119462640012</c:v>
                </c:pt>
                <c:pt idx="6">
                  <c:v>-17.375766319116927</c:v>
                </c:pt>
                <c:pt idx="7">
                  <c:v>-16.063180957479815</c:v>
                </c:pt>
                <c:pt idx="8">
                  <c:v>-14.73810399931218</c:v>
                </c:pt>
                <c:pt idx="9">
                  <c:v>-13.406699229908076</c:v>
                </c:pt>
                <c:pt idx="10">
                  <c:v>-10.066448716429036</c:v>
                </c:pt>
                <c:pt idx="11">
                  <c:v>-6.7161425031145541</c:v>
                </c:pt>
                <c:pt idx="12">
                  <c:v>-3.3601852713938385</c:v>
                </c:pt>
                <c:pt idx="13">
                  <c:v>-2.6888432949212353</c:v>
                </c:pt>
                <c:pt idx="14">
                  <c:v>-2.017896913939957</c:v>
                </c:pt>
                <c:pt idx="15">
                  <c:v>-1.347117874752108</c:v>
                </c:pt>
                <c:pt idx="16">
                  <c:v>-0.67632819131091282</c:v>
                </c:pt>
                <c:pt idx="17">
                  <c:v>-6.1133327112419195E-3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656320"/>
        <c:axId val="111666688"/>
      </c:scatterChart>
      <c:scatterChart>
        <c:scatterStyle val="lineMarker"/>
        <c:varyColors val="0"/>
        <c:ser>
          <c:idx val="2"/>
          <c:order val="2"/>
          <c:tx>
            <c:v>Relative difference (Neg) [%]</c:v>
          </c:tx>
          <c:marker>
            <c:symbol val="none"/>
          </c:marker>
          <c:xVal>
            <c:numRef>
              <c:f>'data (error corrected)'!$D$8:$D$26</c:f>
              <c:numCache>
                <c:formatCode>0.000</c:formatCode>
                <c:ptCount val="19"/>
                <c:pt idx="0">
                  <c:v>-5.0000049999999997E-2</c:v>
                </c:pt>
                <c:pt idx="1">
                  <c:v>-99.950100000000006</c:v>
                </c:pt>
                <c:pt idx="2">
                  <c:v>-200.05019999999999</c:v>
                </c:pt>
                <c:pt idx="3">
                  <c:v>-299.95030000000003</c:v>
                </c:pt>
                <c:pt idx="4">
                  <c:v>-400.00040000000001</c:v>
                </c:pt>
                <c:pt idx="5">
                  <c:v>-500.0505</c:v>
                </c:pt>
                <c:pt idx="6">
                  <c:v>-1000.051</c:v>
                </c:pt>
                <c:pt idx="7">
                  <c:v>-1500.0519999999999</c:v>
                </c:pt>
                <c:pt idx="8">
                  <c:v>-1999.8520000000001</c:v>
                </c:pt>
                <c:pt idx="9">
                  <c:v>-2200.002</c:v>
                </c:pt>
                <c:pt idx="10">
                  <c:v>-2399.902</c:v>
                </c:pt>
                <c:pt idx="11">
                  <c:v>-2599.953</c:v>
                </c:pt>
                <c:pt idx="12">
                  <c:v>-2799.7530000000002</c:v>
                </c:pt>
                <c:pt idx="13">
                  <c:v>-2999.7530000000002</c:v>
                </c:pt>
                <c:pt idx="14">
                  <c:v>-3199.703</c:v>
                </c:pt>
                <c:pt idx="15">
                  <c:v>-3399.6039999999998</c:v>
                </c:pt>
                <c:pt idx="16">
                  <c:v>-3599.6039999999998</c:v>
                </c:pt>
                <c:pt idx="17">
                  <c:v>-3799.3539999999998</c:v>
                </c:pt>
                <c:pt idx="18">
                  <c:v>-3899.404</c:v>
                </c:pt>
              </c:numCache>
            </c:numRef>
          </c:xVal>
          <c:yVal>
            <c:numRef>
              <c:f>'data (error corrected)'!$J$8:$J$26</c:f>
              <c:numCache>
                <c:formatCode>0.000</c:formatCode>
                <c:ptCount val="19"/>
                <c:pt idx="1">
                  <c:v>0.84425921974299745</c:v>
                </c:pt>
                <c:pt idx="2">
                  <c:v>0.45662228920016945</c:v>
                </c:pt>
                <c:pt idx="3">
                  <c:v>0.31898359049932534</c:v>
                </c:pt>
                <c:pt idx="4">
                  <c:v>0.24793636564730559</c:v>
                </c:pt>
                <c:pt idx="5">
                  <c:v>0.20440868110167598</c:v>
                </c:pt>
                <c:pt idx="6">
                  <c:v>0.12956052653410585</c:v>
                </c:pt>
                <c:pt idx="7">
                  <c:v>0.10262028764689618</c:v>
                </c:pt>
                <c:pt idx="8">
                  <c:v>8.8772128476030041E-2</c:v>
                </c:pt>
                <c:pt idx="9">
                  <c:v>9.1770292166223455E-2</c:v>
                </c:pt>
                <c:pt idx="10">
                  <c:v>9.8496588720792144E-2</c:v>
                </c:pt>
                <c:pt idx="11">
                  <c:v>8.9846684000288404E-2</c:v>
                </c:pt>
                <c:pt idx="12">
                  <c:v>8.4313240565649747E-2</c:v>
                </c:pt>
                <c:pt idx="13">
                  <c:v>7.8546472634490702E-2</c:v>
                </c:pt>
                <c:pt idx="14">
                  <c:v>6.9427895193635042E-2</c:v>
                </c:pt>
                <c:pt idx="15">
                  <c:v>6.004896520422201E-2</c:v>
                </c:pt>
                <c:pt idx="16">
                  <c:v>4.0685633863331926E-2</c:v>
                </c:pt>
                <c:pt idx="17">
                  <c:v>1.8090830860534979E-2</c:v>
                </c:pt>
                <c:pt idx="18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v>Relative difference (Pos) [%]</c:v>
          </c:tx>
          <c:marker>
            <c:symbol val="none"/>
          </c:marker>
          <c:xVal>
            <c:numRef>
              <c:f>'data (error corrected)'!$H$8:$H$26</c:f>
              <c:numCache>
                <c:formatCode>General</c:formatCode>
                <c:ptCount val="19"/>
                <c:pt idx="0">
                  <c:v>0.10000009999999999</c:v>
                </c:pt>
                <c:pt idx="1">
                  <c:v>100.1001</c:v>
                </c:pt>
                <c:pt idx="2">
                  <c:v>200.00020000000001</c:v>
                </c:pt>
                <c:pt idx="3">
                  <c:v>300.05029999999999</c:v>
                </c:pt>
                <c:pt idx="4">
                  <c:v>399.80040000000002</c:v>
                </c:pt>
                <c:pt idx="5">
                  <c:v>499.95049999999998</c:v>
                </c:pt>
                <c:pt idx="6">
                  <c:v>1000.001</c:v>
                </c:pt>
                <c:pt idx="7">
                  <c:v>1500.1010000000001</c:v>
                </c:pt>
                <c:pt idx="8">
                  <c:v>1999.8520000000001</c:v>
                </c:pt>
                <c:pt idx="9">
                  <c:v>2200.1019999999999</c:v>
                </c:pt>
                <c:pt idx="10">
                  <c:v>2399.9520000000002</c:v>
                </c:pt>
                <c:pt idx="11">
                  <c:v>2599.9029999999998</c:v>
                </c:pt>
                <c:pt idx="12">
                  <c:v>2799.8029999999999</c:v>
                </c:pt>
                <c:pt idx="13">
                  <c:v>2999.9029999999998</c:v>
                </c:pt>
                <c:pt idx="14">
                  <c:v>3199.703</c:v>
                </c:pt>
                <c:pt idx="15">
                  <c:v>3399.654</c:v>
                </c:pt>
                <c:pt idx="16">
                  <c:v>3599.6039999999998</c:v>
                </c:pt>
                <c:pt idx="17">
                  <c:v>3799.5039999999999</c:v>
                </c:pt>
                <c:pt idx="18">
                  <c:v>3899.3539999999998</c:v>
                </c:pt>
              </c:numCache>
            </c:numRef>
          </c:xVal>
          <c:yVal>
            <c:numRef>
              <c:f>'data (error corrected)'!$L$8:$L$26</c:f>
              <c:numCache>
                <c:formatCode>General</c:formatCode>
                <c:ptCount val="19"/>
                <c:pt idx="1">
                  <c:v>0.38473028293967765</c:v>
                </c:pt>
                <c:pt idx="2">
                  <c:v>0.27010943444094893</c:v>
                </c:pt>
                <c:pt idx="3">
                  <c:v>0.21404481707415768</c:v>
                </c:pt>
                <c:pt idx="4">
                  <c:v>0.17307572929436663</c:v>
                </c:pt>
                <c:pt idx="5">
                  <c:v>0.14140505766654926</c:v>
                </c:pt>
                <c:pt idx="6">
                  <c:v>7.8635344450326536E-2</c:v>
                </c:pt>
                <c:pt idx="7">
                  <c:v>6.8661273868063796E-2</c:v>
                </c:pt>
                <c:pt idx="8">
                  <c:v>7.2324720142270454E-2</c:v>
                </c:pt>
                <c:pt idx="9">
                  <c:v>7.5264093929577766E-2</c:v>
                </c:pt>
                <c:pt idx="10">
                  <c:v>7.4836240123804604E-2</c:v>
                </c:pt>
                <c:pt idx="11">
                  <c:v>7.3606199701303776E-2</c:v>
                </c:pt>
                <c:pt idx="12">
                  <c:v>6.6631205609855138E-2</c:v>
                </c:pt>
                <c:pt idx="13">
                  <c:v>6.1464363972996712E-2</c:v>
                </c:pt>
                <c:pt idx="14">
                  <c:v>5.5408835634838144E-2</c:v>
                </c:pt>
                <c:pt idx="15">
                  <c:v>4.5742904939834517E-2</c:v>
                </c:pt>
                <c:pt idx="16">
                  <c:v>3.192535118106448E-2</c:v>
                </c:pt>
                <c:pt idx="17">
                  <c:v>1.4367213808567963E-2</c:v>
                </c:pt>
                <c:pt idx="1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552000"/>
        <c:axId val="111668608"/>
      </c:scatterChart>
      <c:valAx>
        <c:axId val="111656320"/>
        <c:scaling>
          <c:orientation val="minMax"/>
          <c:max val="4000"/>
          <c:min val="-400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Current (A)</a:t>
                </a:r>
              </a:p>
            </c:rich>
          </c:tx>
          <c:layout>
            <c:manualLayout>
              <c:xMode val="edge"/>
              <c:yMode val="edge"/>
              <c:x val="0.43151764702241002"/>
              <c:y val="0.9268304233709916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111666688"/>
        <c:crosses val="autoZero"/>
        <c:crossBetween val="midCat"/>
      </c:valAx>
      <c:valAx>
        <c:axId val="1116666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Magnetic</a:t>
                </a:r>
                <a:r>
                  <a:rPr lang="en-US" sz="1400" baseline="0"/>
                  <a:t> Field (kG)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2.1237299729448562E-2"/>
              <c:y val="0.3848728132135937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111656320"/>
        <c:crosses val="autoZero"/>
        <c:crossBetween val="midCat"/>
      </c:valAx>
      <c:valAx>
        <c:axId val="111668608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Magnetic</a:t>
                </a:r>
                <a:r>
                  <a:rPr lang="en-US" sz="1400" baseline="0"/>
                  <a:t> Difference (%)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0.94584497239399579"/>
              <c:y val="0.36002916910925009"/>
            </c:manualLayout>
          </c:layout>
          <c:overlay val="0"/>
        </c:title>
        <c:numFmt formatCode="0.000" sourceLinked="1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111552000"/>
        <c:crosses val="max"/>
        <c:crossBetween val="midCat"/>
      </c:valAx>
      <c:valAx>
        <c:axId val="111552000"/>
        <c:scaling>
          <c:orientation val="minMax"/>
        </c:scaling>
        <c:delete val="1"/>
        <c:axPos val="b"/>
        <c:numFmt formatCode="0.000" sourceLinked="1"/>
        <c:majorTickMark val="out"/>
        <c:minorTickMark val="none"/>
        <c:tickLblPos val="nextTo"/>
        <c:crossAx val="11166860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9.7505486161049149E-2"/>
          <c:y val="0.12603846339692015"/>
          <c:w val="0.30342468509383991"/>
          <c:h val="0.23841769586259731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100" b="1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960159933207793"/>
          <c:y val="2.247979198994195E-2"/>
          <c:w val="0.79431246604812356"/>
          <c:h val="0.8901381812567547"/>
        </c:manualLayout>
      </c:layout>
      <c:scatterChart>
        <c:scatterStyle val="lineMarker"/>
        <c:varyColors val="0"/>
        <c:ser>
          <c:idx val="0"/>
          <c:order val="0"/>
          <c:tx>
            <c:v>Upward difference (Pos - Neg) [kG]</c:v>
          </c:tx>
          <c:marker>
            <c:symbol val="none"/>
          </c:marker>
          <c:xVal>
            <c:numRef>
              <c:f>'data (error corrected)'!$H$8:$H$26</c:f>
              <c:numCache>
                <c:formatCode>General</c:formatCode>
                <c:ptCount val="19"/>
                <c:pt idx="0">
                  <c:v>0.10000009999999999</c:v>
                </c:pt>
                <c:pt idx="1">
                  <c:v>100.1001</c:v>
                </c:pt>
                <c:pt idx="2">
                  <c:v>200.00020000000001</c:v>
                </c:pt>
                <c:pt idx="3">
                  <c:v>300.05029999999999</c:v>
                </c:pt>
                <c:pt idx="4">
                  <c:v>399.80040000000002</c:v>
                </c:pt>
                <c:pt idx="5">
                  <c:v>499.95049999999998</c:v>
                </c:pt>
                <c:pt idx="6">
                  <c:v>1000.001</c:v>
                </c:pt>
                <c:pt idx="7">
                  <c:v>1500.1010000000001</c:v>
                </c:pt>
                <c:pt idx="8">
                  <c:v>1999.8520000000001</c:v>
                </c:pt>
                <c:pt idx="9">
                  <c:v>2200.1019999999999</c:v>
                </c:pt>
                <c:pt idx="10">
                  <c:v>2399.9520000000002</c:v>
                </c:pt>
                <c:pt idx="11">
                  <c:v>2599.9029999999998</c:v>
                </c:pt>
                <c:pt idx="12">
                  <c:v>2799.8029999999999</c:v>
                </c:pt>
                <c:pt idx="13">
                  <c:v>2999.9029999999998</c:v>
                </c:pt>
                <c:pt idx="14">
                  <c:v>3199.703</c:v>
                </c:pt>
                <c:pt idx="15">
                  <c:v>3399.654</c:v>
                </c:pt>
                <c:pt idx="16">
                  <c:v>3599.6039999999998</c:v>
                </c:pt>
                <c:pt idx="17">
                  <c:v>3799.5039999999999</c:v>
                </c:pt>
                <c:pt idx="18">
                  <c:v>3899.3539999999998</c:v>
                </c:pt>
              </c:numCache>
            </c:numRef>
          </c:xVal>
          <c:yVal>
            <c:numRef>
              <c:f>'data (error corrected)'!$M$8:$M$26</c:f>
              <c:numCache>
                <c:formatCode>0.0000</c:formatCode>
                <c:ptCount val="19"/>
                <c:pt idx="0">
                  <c:v>2.0861917376598718E-3</c:v>
                </c:pt>
                <c:pt idx="1">
                  <c:v>2.2680989940564444E-3</c:v>
                </c:pt>
                <c:pt idx="2">
                  <c:v>2.5480304052274416E-3</c:v>
                </c:pt>
                <c:pt idx="3">
                  <c:v>3.091588262698064E-3</c:v>
                </c:pt>
                <c:pt idx="4">
                  <c:v>3.6698384797566597E-3</c:v>
                </c:pt>
                <c:pt idx="5">
                  <c:v>4.2132041811253629E-3</c:v>
                </c:pt>
                <c:pt idx="6">
                  <c:v>8.504224156568263E-3</c:v>
                </c:pt>
                <c:pt idx="7">
                  <c:v>8.0821219172086955E-3</c:v>
                </c:pt>
                <c:pt idx="8">
                  <c:v>6.895229872597497E-3</c:v>
                </c:pt>
                <c:pt idx="9">
                  <c:v>6.7552212663031241E-3</c:v>
                </c:pt>
                <c:pt idx="10">
                  <c:v>7.0412052620874022E-3</c:v>
                </c:pt>
                <c:pt idx="11">
                  <c:v>6.3835333710251518E-3</c:v>
                </c:pt>
                <c:pt idx="12">
                  <c:v>6.3589182016379198E-3</c:v>
                </c:pt>
                <c:pt idx="13">
                  <c:v>5.5127048875363016E-3</c:v>
                </c:pt>
                <c:pt idx="14">
                  <c:v>4.3914703680840717E-3</c:v>
                </c:pt>
                <c:pt idx="15">
                  <c:v>2.4582821559455681E-3</c:v>
                </c:pt>
                <c:pt idx="16">
                  <c:v>3.7042595628378194E-4</c:v>
                </c:pt>
                <c:pt idx="17">
                  <c:v>-2.037757434873555E-3</c:v>
                </c:pt>
                <c:pt idx="18">
                  <c:v>-3.5478685132481758E-3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579520"/>
        <c:axId val="111581440"/>
      </c:scatterChart>
      <c:scatterChart>
        <c:scatterStyle val="lineMarker"/>
        <c:varyColors val="0"/>
        <c:ser>
          <c:idx val="1"/>
          <c:order val="1"/>
          <c:tx>
            <c:v>Upward difference (Pos -Neg) [%]</c:v>
          </c:tx>
          <c:marker>
            <c:symbol val="none"/>
          </c:marker>
          <c:xVal>
            <c:numRef>
              <c:f>'data (error corrected)'!$H$8:$H$26</c:f>
              <c:numCache>
                <c:formatCode>General</c:formatCode>
                <c:ptCount val="19"/>
                <c:pt idx="0">
                  <c:v>0.10000009999999999</c:v>
                </c:pt>
                <c:pt idx="1">
                  <c:v>100.1001</c:v>
                </c:pt>
                <c:pt idx="2">
                  <c:v>200.00020000000001</c:v>
                </c:pt>
                <c:pt idx="3">
                  <c:v>300.05029999999999</c:v>
                </c:pt>
                <c:pt idx="4">
                  <c:v>399.80040000000002</c:v>
                </c:pt>
                <c:pt idx="5">
                  <c:v>499.95049999999998</c:v>
                </c:pt>
                <c:pt idx="6">
                  <c:v>1000.001</c:v>
                </c:pt>
                <c:pt idx="7">
                  <c:v>1500.1010000000001</c:v>
                </c:pt>
                <c:pt idx="8">
                  <c:v>1999.8520000000001</c:v>
                </c:pt>
                <c:pt idx="9">
                  <c:v>2200.1019999999999</c:v>
                </c:pt>
                <c:pt idx="10">
                  <c:v>2399.9520000000002</c:v>
                </c:pt>
                <c:pt idx="11">
                  <c:v>2599.9029999999998</c:v>
                </c:pt>
                <c:pt idx="12">
                  <c:v>2799.8029999999999</c:v>
                </c:pt>
                <c:pt idx="13">
                  <c:v>2999.9029999999998</c:v>
                </c:pt>
                <c:pt idx="14">
                  <c:v>3199.703</c:v>
                </c:pt>
                <c:pt idx="15">
                  <c:v>3399.654</c:v>
                </c:pt>
                <c:pt idx="16">
                  <c:v>3599.6039999999998</c:v>
                </c:pt>
                <c:pt idx="17">
                  <c:v>3799.5039999999999</c:v>
                </c:pt>
                <c:pt idx="18">
                  <c:v>3899.3539999999998</c:v>
                </c:pt>
              </c:numCache>
            </c:numRef>
          </c:xVal>
          <c:yVal>
            <c:numRef>
              <c:f>'data (error corrected)'!$N$8:$N$26</c:f>
              <c:numCache>
                <c:formatCode>General</c:formatCode>
                <c:ptCount val="19"/>
                <c:pt idx="1">
                  <c:v>0.33704621169537419</c:v>
                </c:pt>
                <c:pt idx="2">
                  <c:v>0.18965013524137236</c:v>
                </c:pt>
                <c:pt idx="3">
                  <c:v>0.15346127821772973</c:v>
                </c:pt>
                <c:pt idx="4">
                  <c:v>0.13663535624043882</c:v>
                </c:pt>
                <c:pt idx="5">
                  <c:v>0.12548470580807586</c:v>
                </c:pt>
                <c:pt idx="6">
                  <c:v>0.12662714738162384</c:v>
                </c:pt>
                <c:pt idx="7">
                  <c:v>8.0305567408787762E-2</c:v>
                </c:pt>
                <c:pt idx="8">
                  <c:v>5.1450398223317928E-2</c:v>
                </c:pt>
                <c:pt idx="9">
                  <c:v>4.5856102175652773E-2</c:v>
                </c:pt>
                <c:pt idx="10">
                  <c:v>4.3858370444224526E-2</c:v>
                </c:pt>
                <c:pt idx="11">
                  <c:v>3.6757631881604629E-2</c:v>
                </c:pt>
                <c:pt idx="12">
                  <c:v>3.4067313386059575E-2</c:v>
                </c:pt>
                <c:pt idx="13">
                  <c:v>2.7635318510885715E-2</c:v>
                </c:pt>
                <c:pt idx="14">
                  <c:v>2.0706334348759275E-2</c:v>
                </c:pt>
                <c:pt idx="15">
                  <c:v>1.0957643411362801E-2</c:v>
                </c:pt>
                <c:pt idx="16">
                  <c:v>1.568792790868684E-3</c:v>
                </c:pt>
                <c:pt idx="17">
                  <c:v>8.2332868612997236E-3</c:v>
                </c:pt>
                <c:pt idx="18">
                  <c:v>1.4018488169859875E-2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597824"/>
        <c:axId val="111595904"/>
      </c:scatterChart>
      <c:valAx>
        <c:axId val="111579520"/>
        <c:scaling>
          <c:orientation val="minMax"/>
          <c:max val="400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Current (A)</a:t>
                </a:r>
              </a:p>
            </c:rich>
          </c:tx>
          <c:layout>
            <c:manualLayout>
              <c:xMode val="edge"/>
              <c:yMode val="edge"/>
              <c:x val="0.46331405458265212"/>
              <c:y val="0.9241255596726879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111581440"/>
        <c:crosses val="autoZero"/>
        <c:crossBetween val="midCat"/>
      </c:valAx>
      <c:valAx>
        <c:axId val="1115814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 b="1"/>
                </a:pPr>
                <a:r>
                  <a:rPr lang="en-US" sz="1400" b="1"/>
                  <a:t>Upward Differemce</a:t>
                </a:r>
                <a:r>
                  <a:rPr lang="en-US" sz="1400" b="1" baseline="0"/>
                  <a:t> of Magnetic Field (kG)</a:t>
                </a:r>
                <a:endParaRPr lang="en-US" sz="1400" b="1"/>
              </a:p>
            </c:rich>
          </c:tx>
          <c:layout>
            <c:manualLayout>
              <c:xMode val="edge"/>
              <c:yMode val="edge"/>
              <c:x val="1.7317234426240311E-2"/>
              <c:y val="0.2759221406708034"/>
            </c:manualLayout>
          </c:layout>
          <c:overlay val="0"/>
        </c:title>
        <c:numFmt formatCode="0.00" sourceLinked="0"/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111579520"/>
        <c:crosses val="autoZero"/>
        <c:crossBetween val="midCat"/>
      </c:valAx>
      <c:valAx>
        <c:axId val="111595904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Upward Difference</a:t>
                </a:r>
                <a:r>
                  <a:rPr lang="en-US" sz="1400" baseline="0"/>
                  <a:t> of Magnetic Field (%)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0.94420245011884818"/>
              <c:y val="0.2796779664016373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11597824"/>
        <c:crosses val="max"/>
        <c:crossBetween val="midCat"/>
      </c:valAx>
      <c:valAx>
        <c:axId val="1115978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159590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26768812562058453"/>
          <c:y val="0.28520887336547524"/>
          <c:w val="0.30213242350300473"/>
          <c:h val="0.10836001072628534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2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371416043100488"/>
          <c:y val="2.247979198994195E-2"/>
          <c:w val="0.80695889335986559"/>
          <c:h val="0.91424967712369287"/>
        </c:manualLayout>
      </c:layout>
      <c:scatterChart>
        <c:scatterStyle val="lineMarker"/>
        <c:varyColors val="0"/>
        <c:ser>
          <c:idx val="0"/>
          <c:order val="0"/>
          <c:tx>
            <c:strRef>
              <c:f>'1200a Neg compare'!$F$7</c:f>
              <c:strCache>
                <c:ptCount val="1"/>
                <c:pt idx="0">
                  <c:v>Measured [27] (error corrected)</c:v>
                </c:pt>
              </c:strCache>
            </c:strRef>
          </c:tx>
          <c:marker>
            <c:symbol val="none"/>
          </c:marker>
          <c:xVal>
            <c:numRef>
              <c:f>'1200a Neg compare'!$A$8:$A$28</c:f>
              <c:numCache>
                <c:formatCode>General</c:formatCode>
                <c:ptCount val="21"/>
                <c:pt idx="0">
                  <c:v>0</c:v>
                </c:pt>
                <c:pt idx="1">
                  <c:v>18</c:v>
                </c:pt>
                <c:pt idx="2">
                  <c:v>36</c:v>
                </c:pt>
                <c:pt idx="3">
                  <c:v>54</c:v>
                </c:pt>
                <c:pt idx="4">
                  <c:v>72</c:v>
                </c:pt>
                <c:pt idx="5">
                  <c:v>90</c:v>
                </c:pt>
                <c:pt idx="6">
                  <c:v>108</c:v>
                </c:pt>
                <c:pt idx="7">
                  <c:v>126</c:v>
                </c:pt>
                <c:pt idx="8">
                  <c:v>144</c:v>
                </c:pt>
                <c:pt idx="9">
                  <c:v>162</c:v>
                </c:pt>
                <c:pt idx="10">
                  <c:v>180</c:v>
                </c:pt>
                <c:pt idx="11">
                  <c:v>198</c:v>
                </c:pt>
                <c:pt idx="12">
                  <c:v>216</c:v>
                </c:pt>
                <c:pt idx="13">
                  <c:v>234</c:v>
                </c:pt>
                <c:pt idx="14">
                  <c:v>252</c:v>
                </c:pt>
                <c:pt idx="15">
                  <c:v>270</c:v>
                </c:pt>
                <c:pt idx="16">
                  <c:v>288</c:v>
                </c:pt>
                <c:pt idx="17">
                  <c:v>306</c:v>
                </c:pt>
                <c:pt idx="18">
                  <c:v>324</c:v>
                </c:pt>
                <c:pt idx="19">
                  <c:v>342</c:v>
                </c:pt>
                <c:pt idx="20">
                  <c:v>360</c:v>
                </c:pt>
              </c:numCache>
            </c:numRef>
          </c:xVal>
          <c:yVal>
            <c:numRef>
              <c:f>'1200a Neg compare'!$F$8:$F$28</c:f>
              <c:numCache>
                <c:formatCode>0.000</c:formatCode>
                <c:ptCount val="21"/>
                <c:pt idx="0">
                  <c:v>-7.9607158415138572</c:v>
                </c:pt>
                <c:pt idx="1">
                  <c:v>-7.9622764207126888</c:v>
                </c:pt>
                <c:pt idx="2">
                  <c:v>-8.0051534731906937</c:v>
                </c:pt>
                <c:pt idx="3">
                  <c:v>-8.0456816118408803</c:v>
                </c:pt>
                <c:pt idx="4">
                  <c:v>-8.0740754892092923</c:v>
                </c:pt>
                <c:pt idx="5">
                  <c:v>-8.0759364323797307</c:v>
                </c:pt>
                <c:pt idx="6">
                  <c:v>-8.0700534648897744</c:v>
                </c:pt>
                <c:pt idx="7">
                  <c:v>-8.039438689860674</c:v>
                </c:pt>
                <c:pt idx="8">
                  <c:v>-7.9785026154849419</c:v>
                </c:pt>
                <c:pt idx="9">
                  <c:v>-7.9484213803339134</c:v>
                </c:pt>
                <c:pt idx="10">
                  <c:v>-7.9387379938387346</c:v>
                </c:pt>
                <c:pt idx="11">
                  <c:v>-7.9868759353435363</c:v>
                </c:pt>
                <c:pt idx="12">
                  <c:v>-8.0782476095011297</c:v>
                </c:pt>
                <c:pt idx="13">
                  <c:v>-8.1493569459888828</c:v>
                </c:pt>
                <c:pt idx="14">
                  <c:v>-8.1780345194527371</c:v>
                </c:pt>
                <c:pt idx="15">
                  <c:v>-8.1645161130378163</c:v>
                </c:pt>
                <c:pt idx="16">
                  <c:v>-8.1980673783275773</c:v>
                </c:pt>
                <c:pt idx="17">
                  <c:v>-8.1774741666605681</c:v>
                </c:pt>
                <c:pt idx="18">
                  <c:v>-8.098778346358193</c:v>
                </c:pt>
                <c:pt idx="19">
                  <c:v>-8.0168785189797944</c:v>
                </c:pt>
                <c:pt idx="20">
                  <c:v>-7.9607158415138572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'1200a Neg compare'!$U$7</c:f>
              <c:strCache>
                <c:ptCount val="1"/>
                <c:pt idx="0">
                  <c:v>Tosca [27]</c:v>
                </c:pt>
              </c:strCache>
            </c:strRef>
          </c:tx>
          <c:marker>
            <c:symbol val="none"/>
          </c:marker>
          <c:xVal>
            <c:numRef>
              <c:f>'1200a Neg compare'!$A$8:$A$28</c:f>
              <c:numCache>
                <c:formatCode>General</c:formatCode>
                <c:ptCount val="21"/>
                <c:pt idx="0">
                  <c:v>0</c:v>
                </c:pt>
                <c:pt idx="1">
                  <c:v>18</c:v>
                </c:pt>
                <c:pt idx="2">
                  <c:v>36</c:v>
                </c:pt>
                <c:pt idx="3">
                  <c:v>54</c:v>
                </c:pt>
                <c:pt idx="4">
                  <c:v>72</c:v>
                </c:pt>
                <c:pt idx="5">
                  <c:v>90</c:v>
                </c:pt>
                <c:pt idx="6">
                  <c:v>108</c:v>
                </c:pt>
                <c:pt idx="7">
                  <c:v>126</c:v>
                </c:pt>
                <c:pt idx="8">
                  <c:v>144</c:v>
                </c:pt>
                <c:pt idx="9">
                  <c:v>162</c:v>
                </c:pt>
                <c:pt idx="10">
                  <c:v>180</c:v>
                </c:pt>
                <c:pt idx="11">
                  <c:v>198</c:v>
                </c:pt>
                <c:pt idx="12">
                  <c:v>216</c:v>
                </c:pt>
                <c:pt idx="13">
                  <c:v>234</c:v>
                </c:pt>
                <c:pt idx="14">
                  <c:v>252</c:v>
                </c:pt>
                <c:pt idx="15">
                  <c:v>270</c:v>
                </c:pt>
                <c:pt idx="16">
                  <c:v>288</c:v>
                </c:pt>
                <c:pt idx="17">
                  <c:v>306</c:v>
                </c:pt>
                <c:pt idx="18">
                  <c:v>324</c:v>
                </c:pt>
                <c:pt idx="19">
                  <c:v>342</c:v>
                </c:pt>
                <c:pt idx="20">
                  <c:v>360</c:v>
                </c:pt>
              </c:numCache>
            </c:numRef>
          </c:xVal>
          <c:yVal>
            <c:numRef>
              <c:f>'1200a Neg compare'!$U$8:$U$28</c:f>
              <c:numCache>
                <c:formatCode>General</c:formatCode>
                <c:ptCount val="21"/>
                <c:pt idx="0">
                  <c:v>-7.9363152085683497</c:v>
                </c:pt>
                <c:pt idx="1">
                  <c:v>-7.9445001531822603</c:v>
                </c:pt>
                <c:pt idx="2">
                  <c:v>-7.99174767100713</c:v>
                </c:pt>
                <c:pt idx="3">
                  <c:v>-8.0608512146102509</c:v>
                </c:pt>
                <c:pt idx="4">
                  <c:v>-8.0965163504251692</c:v>
                </c:pt>
                <c:pt idx="5">
                  <c:v>-8.1048335846962303</c:v>
                </c:pt>
                <c:pt idx="6">
                  <c:v>-8.0954295933126108</c:v>
                </c:pt>
                <c:pt idx="7">
                  <c:v>-8.0597820881878199</c:v>
                </c:pt>
                <c:pt idx="8">
                  <c:v>-8.0055149214470003</c:v>
                </c:pt>
                <c:pt idx="9">
                  <c:v>-7.9499924852788197</c:v>
                </c:pt>
                <c:pt idx="10">
                  <c:v>-7.9466201980685698</c:v>
                </c:pt>
                <c:pt idx="11">
                  <c:v>-7.98893547979565</c:v>
                </c:pt>
                <c:pt idx="12">
                  <c:v>-8.0799119743391294</c:v>
                </c:pt>
                <c:pt idx="13">
                  <c:v>-8.1752689133575007</c:v>
                </c:pt>
                <c:pt idx="14">
                  <c:v>-8.2097807349155598</c:v>
                </c:pt>
                <c:pt idx="15">
                  <c:v>-8.2147245721753812</c:v>
                </c:pt>
                <c:pt idx="16">
                  <c:v>-8.2120459901429896</c:v>
                </c:pt>
                <c:pt idx="17">
                  <c:v>-8.1708765355034902</c:v>
                </c:pt>
                <c:pt idx="18">
                  <c:v>-8.0728096966732998</c:v>
                </c:pt>
                <c:pt idx="19">
                  <c:v>-7.9796001961023002</c:v>
                </c:pt>
                <c:pt idx="20">
                  <c:v>-7.9363152085683497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78048"/>
        <c:axId val="31388416"/>
      </c:scatterChart>
      <c:scatterChart>
        <c:scatterStyle val="lineMarker"/>
        <c:varyColors val="0"/>
        <c:ser>
          <c:idx val="2"/>
          <c:order val="2"/>
          <c:tx>
            <c:v>Difference (%)</c:v>
          </c:tx>
          <c:marker>
            <c:symbol val="none"/>
          </c:marker>
          <c:xVal>
            <c:numRef>
              <c:f>'1200a Neg compare'!$A$8:$A$28</c:f>
              <c:numCache>
                <c:formatCode>General</c:formatCode>
                <c:ptCount val="21"/>
                <c:pt idx="0">
                  <c:v>0</c:v>
                </c:pt>
                <c:pt idx="1">
                  <c:v>18</c:v>
                </c:pt>
                <c:pt idx="2">
                  <c:v>36</c:v>
                </c:pt>
                <c:pt idx="3">
                  <c:v>54</c:v>
                </c:pt>
                <c:pt idx="4">
                  <c:v>72</c:v>
                </c:pt>
                <c:pt idx="5">
                  <c:v>90</c:v>
                </c:pt>
                <c:pt idx="6">
                  <c:v>108</c:v>
                </c:pt>
                <c:pt idx="7">
                  <c:v>126</c:v>
                </c:pt>
                <c:pt idx="8">
                  <c:v>144</c:v>
                </c:pt>
                <c:pt idx="9">
                  <c:v>162</c:v>
                </c:pt>
                <c:pt idx="10">
                  <c:v>180</c:v>
                </c:pt>
                <c:pt idx="11">
                  <c:v>198</c:v>
                </c:pt>
                <c:pt idx="12">
                  <c:v>216</c:v>
                </c:pt>
                <c:pt idx="13">
                  <c:v>234</c:v>
                </c:pt>
                <c:pt idx="14">
                  <c:v>252</c:v>
                </c:pt>
                <c:pt idx="15">
                  <c:v>270</c:v>
                </c:pt>
                <c:pt idx="16">
                  <c:v>288</c:v>
                </c:pt>
                <c:pt idx="17">
                  <c:v>306</c:v>
                </c:pt>
                <c:pt idx="18">
                  <c:v>324</c:v>
                </c:pt>
                <c:pt idx="19">
                  <c:v>342</c:v>
                </c:pt>
                <c:pt idx="20">
                  <c:v>360</c:v>
                </c:pt>
              </c:numCache>
            </c:numRef>
          </c:xVal>
          <c:yVal>
            <c:numRef>
              <c:f>'1200a Neg compare'!$W$8:$W$28</c:f>
              <c:numCache>
                <c:formatCode>0.00</c:formatCode>
                <c:ptCount val="21"/>
                <c:pt idx="0">
                  <c:v>-0.30745544127536267</c:v>
                </c:pt>
                <c:pt idx="1">
                  <c:v>-0.22375564463055619</c:v>
                </c:pt>
                <c:pt idx="2">
                  <c:v>-0.1677455637419327</c:v>
                </c:pt>
                <c:pt idx="3">
                  <c:v>0.18818859653278058</c:v>
                </c:pt>
                <c:pt idx="4">
                  <c:v>0.27716687331457585</c:v>
                </c:pt>
                <c:pt idx="5">
                  <c:v>0.35654220428490951</c:v>
                </c:pt>
                <c:pt idx="6">
                  <c:v>0.31346240653860891</c:v>
                </c:pt>
                <c:pt idx="7">
                  <c:v>0.25240630707572875</c:v>
                </c:pt>
                <c:pt idx="8">
                  <c:v>0.33742121808669251</c:v>
                </c:pt>
                <c:pt idx="9">
                  <c:v>1.9762345031338838E-2</c:v>
                </c:pt>
                <c:pt idx="10">
                  <c:v>9.9189391632822504E-2</c:v>
                </c:pt>
                <c:pt idx="11">
                  <c:v>2.5779961013858755E-2</c:v>
                </c:pt>
                <c:pt idx="12">
                  <c:v>2.0598799136494681E-2</c:v>
                </c:pt>
                <c:pt idx="13">
                  <c:v>0.31695553556997441</c:v>
                </c:pt>
                <c:pt idx="14">
                  <c:v>0.38668773853860139</c:v>
                </c:pt>
                <c:pt idx="15">
                  <c:v>0.61120076146714852</c:v>
                </c:pt>
                <c:pt idx="16">
                  <c:v>0.17022081746973972</c:v>
                </c:pt>
                <c:pt idx="17">
                  <c:v>-8.0745696357182234E-2</c:v>
                </c:pt>
                <c:pt idx="18">
                  <c:v>-0.321680439161034</c:v>
                </c:pt>
                <c:pt idx="19">
                  <c:v>-0.46717030880448268</c:v>
                </c:pt>
                <c:pt idx="20">
                  <c:v>-0.30745544127536267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784256"/>
        <c:axId val="31390336"/>
      </c:scatterChart>
      <c:valAx>
        <c:axId val="31378048"/>
        <c:scaling>
          <c:orientation val="minMax"/>
          <c:max val="360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Degree (</a:t>
                </a:r>
                <a:r>
                  <a:rPr lang="en-US" sz="1400">
                    <a:latin typeface="Times New Roman"/>
                    <a:cs typeface="Times New Roman"/>
                  </a:rPr>
                  <a:t>°</a:t>
                </a:r>
                <a:r>
                  <a:rPr lang="en-US" sz="1400"/>
                  <a:t>)</a:t>
                </a:r>
              </a:p>
            </c:rich>
          </c:tx>
          <c:layout>
            <c:manualLayout>
              <c:xMode val="edge"/>
              <c:yMode val="edge"/>
              <c:x val="0.48098272958578225"/>
              <c:y val="0.9613222330439008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1388416"/>
        <c:crosses val="autoZero"/>
        <c:crossBetween val="midCat"/>
        <c:majorUnit val="90"/>
      </c:valAx>
      <c:valAx>
        <c:axId val="313884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Magnetic</a:t>
                </a:r>
                <a:r>
                  <a:rPr lang="en-US" sz="1400" baseline="0"/>
                  <a:t> Field (kG)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1.7317234426240311E-2"/>
              <c:y val="0.36332604257801115"/>
            </c:manualLayout>
          </c:layout>
          <c:overlay val="0"/>
        </c:title>
        <c:numFmt formatCode="0.00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1378048"/>
        <c:crosses val="autoZero"/>
        <c:crossBetween val="midCat"/>
      </c:valAx>
      <c:valAx>
        <c:axId val="31390336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Difference (%)</a:t>
                </a:r>
              </a:p>
            </c:rich>
          </c:tx>
          <c:layout/>
          <c:overlay val="0"/>
        </c:title>
        <c:numFmt formatCode="0.0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2784256"/>
        <c:crosses val="max"/>
        <c:crossBetween val="midCat"/>
      </c:valAx>
      <c:valAx>
        <c:axId val="627842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139033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1539255392214042"/>
          <c:y val="0.73232741740615748"/>
          <c:w val="0.29109892347046185"/>
          <c:h val="0.1503349042924474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234874442651661"/>
          <c:y val="2.247979198994195E-2"/>
          <c:w val="0.83616984799385796"/>
          <c:h val="0.89227326302625687"/>
        </c:manualLayout>
      </c:layout>
      <c:scatterChart>
        <c:scatterStyle val="lineMarker"/>
        <c:varyColors val="0"/>
        <c:ser>
          <c:idx val="0"/>
          <c:order val="0"/>
          <c:tx>
            <c:strRef>
              <c:f>'2000a Neg compare'!$F$7</c:f>
              <c:strCache>
                <c:ptCount val="1"/>
                <c:pt idx="0">
                  <c:v>Measured [27] (error corrected)</c:v>
                </c:pt>
              </c:strCache>
            </c:strRef>
          </c:tx>
          <c:marker>
            <c:symbol val="none"/>
          </c:marker>
          <c:xVal>
            <c:numRef>
              <c:f>'2000a Neg compare'!$A$8:$A$28</c:f>
              <c:numCache>
                <c:formatCode>General</c:formatCode>
                <c:ptCount val="21"/>
                <c:pt idx="0">
                  <c:v>0</c:v>
                </c:pt>
                <c:pt idx="1">
                  <c:v>18</c:v>
                </c:pt>
                <c:pt idx="2">
                  <c:v>36</c:v>
                </c:pt>
                <c:pt idx="3">
                  <c:v>54</c:v>
                </c:pt>
                <c:pt idx="4">
                  <c:v>72</c:v>
                </c:pt>
                <c:pt idx="5">
                  <c:v>90</c:v>
                </c:pt>
                <c:pt idx="6">
                  <c:v>108</c:v>
                </c:pt>
                <c:pt idx="7">
                  <c:v>126</c:v>
                </c:pt>
                <c:pt idx="8">
                  <c:v>144</c:v>
                </c:pt>
                <c:pt idx="9">
                  <c:v>162</c:v>
                </c:pt>
                <c:pt idx="10">
                  <c:v>180</c:v>
                </c:pt>
                <c:pt idx="11">
                  <c:v>198</c:v>
                </c:pt>
                <c:pt idx="12">
                  <c:v>216</c:v>
                </c:pt>
                <c:pt idx="13">
                  <c:v>234</c:v>
                </c:pt>
                <c:pt idx="14">
                  <c:v>252</c:v>
                </c:pt>
                <c:pt idx="15">
                  <c:v>270</c:v>
                </c:pt>
                <c:pt idx="16">
                  <c:v>288</c:v>
                </c:pt>
                <c:pt idx="17">
                  <c:v>306</c:v>
                </c:pt>
                <c:pt idx="18">
                  <c:v>324</c:v>
                </c:pt>
                <c:pt idx="19">
                  <c:v>342</c:v>
                </c:pt>
                <c:pt idx="20">
                  <c:v>360</c:v>
                </c:pt>
              </c:numCache>
            </c:numRef>
          </c:xVal>
          <c:yVal>
            <c:numRef>
              <c:f>'2000a Neg compare'!$F$8:$F$28</c:f>
              <c:numCache>
                <c:formatCode>0.000</c:formatCode>
                <c:ptCount val="21"/>
                <c:pt idx="0">
                  <c:v>-13.247530584598184</c:v>
                </c:pt>
                <c:pt idx="1">
                  <c:v>-13.250802252512907</c:v>
                </c:pt>
                <c:pt idx="2">
                  <c:v>-13.319701468523885</c:v>
                </c:pt>
                <c:pt idx="3">
                  <c:v>-13.386119393673086</c:v>
                </c:pt>
                <c:pt idx="4">
                  <c:v>-13.436200548162462</c:v>
                </c:pt>
                <c:pt idx="5">
                  <c:v>-13.438969495717279</c:v>
                </c:pt>
                <c:pt idx="6">
                  <c:v>-13.427360114083882</c:v>
                </c:pt>
                <c:pt idx="7">
                  <c:v>-13.376061230132407</c:v>
                </c:pt>
                <c:pt idx="8">
                  <c:v>-13.274257963346322</c:v>
                </c:pt>
                <c:pt idx="9">
                  <c:v>-13.225162779912162</c:v>
                </c:pt>
                <c:pt idx="10">
                  <c:v>-13.208472875085208</c:v>
                </c:pt>
                <c:pt idx="11">
                  <c:v>-13.284918948737792</c:v>
                </c:pt>
                <c:pt idx="12">
                  <c:v>-13.442543968608939</c:v>
                </c:pt>
                <c:pt idx="13">
                  <c:v>-13.558546278681442</c:v>
                </c:pt>
                <c:pt idx="14">
                  <c:v>-13.613763693999786</c:v>
                </c:pt>
                <c:pt idx="15">
                  <c:v>-13.59107406920754</c:v>
                </c:pt>
                <c:pt idx="16">
                  <c:v>-13.651037221555498</c:v>
                </c:pt>
                <c:pt idx="17">
                  <c:v>-13.609473465603203</c:v>
                </c:pt>
                <c:pt idx="18">
                  <c:v>-13.479054796548949</c:v>
                </c:pt>
                <c:pt idx="19">
                  <c:v>-13.339615227133168</c:v>
                </c:pt>
                <c:pt idx="20">
                  <c:v>-13.247530584598184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'2000a Neg compare'!$U$7</c:f>
              <c:strCache>
                <c:ptCount val="1"/>
                <c:pt idx="0">
                  <c:v>Tosca [27]</c:v>
                </c:pt>
              </c:strCache>
            </c:strRef>
          </c:tx>
          <c:marker>
            <c:symbol val="none"/>
          </c:marker>
          <c:xVal>
            <c:numRef>
              <c:f>'2000a Neg compare'!$A$8:$A$28</c:f>
              <c:numCache>
                <c:formatCode>General</c:formatCode>
                <c:ptCount val="21"/>
                <c:pt idx="0">
                  <c:v>0</c:v>
                </c:pt>
                <c:pt idx="1">
                  <c:v>18</c:v>
                </c:pt>
                <c:pt idx="2">
                  <c:v>36</c:v>
                </c:pt>
                <c:pt idx="3">
                  <c:v>54</c:v>
                </c:pt>
                <c:pt idx="4">
                  <c:v>72</c:v>
                </c:pt>
                <c:pt idx="5">
                  <c:v>90</c:v>
                </c:pt>
                <c:pt idx="6">
                  <c:v>108</c:v>
                </c:pt>
                <c:pt idx="7">
                  <c:v>126</c:v>
                </c:pt>
                <c:pt idx="8">
                  <c:v>144</c:v>
                </c:pt>
                <c:pt idx="9">
                  <c:v>162</c:v>
                </c:pt>
                <c:pt idx="10">
                  <c:v>180</c:v>
                </c:pt>
                <c:pt idx="11">
                  <c:v>198</c:v>
                </c:pt>
                <c:pt idx="12">
                  <c:v>216</c:v>
                </c:pt>
                <c:pt idx="13">
                  <c:v>234</c:v>
                </c:pt>
                <c:pt idx="14">
                  <c:v>252</c:v>
                </c:pt>
                <c:pt idx="15">
                  <c:v>270</c:v>
                </c:pt>
                <c:pt idx="16">
                  <c:v>288</c:v>
                </c:pt>
                <c:pt idx="17">
                  <c:v>306</c:v>
                </c:pt>
                <c:pt idx="18">
                  <c:v>324</c:v>
                </c:pt>
                <c:pt idx="19">
                  <c:v>342</c:v>
                </c:pt>
                <c:pt idx="20">
                  <c:v>360</c:v>
                </c:pt>
              </c:numCache>
            </c:numRef>
          </c:xVal>
          <c:yVal>
            <c:numRef>
              <c:f>'2000a Neg compare'!$U$8:$U$28</c:f>
              <c:numCache>
                <c:formatCode>General</c:formatCode>
                <c:ptCount val="21"/>
                <c:pt idx="0">
                  <c:v>-13.220526375871898</c:v>
                </c:pt>
                <c:pt idx="1">
                  <c:v>-13.2338568602213</c:v>
                </c:pt>
                <c:pt idx="2">
                  <c:v>-13.312104692843201</c:v>
                </c:pt>
                <c:pt idx="3">
                  <c:v>-13.426539984706901</c:v>
                </c:pt>
                <c:pt idx="4">
                  <c:v>-13.485522985285799</c:v>
                </c:pt>
                <c:pt idx="5">
                  <c:v>-13.499160876102099</c:v>
                </c:pt>
                <c:pt idx="6">
                  <c:v>-13.4836954300409</c:v>
                </c:pt>
                <c:pt idx="7">
                  <c:v>-13.4247206429998</c:v>
                </c:pt>
                <c:pt idx="8">
                  <c:v>-13.3348712026547</c:v>
                </c:pt>
                <c:pt idx="9">
                  <c:v>-13.242932317254398</c:v>
                </c:pt>
                <c:pt idx="10">
                  <c:v>-13.2375850756611</c:v>
                </c:pt>
                <c:pt idx="11">
                  <c:v>-13.308223677805099</c:v>
                </c:pt>
                <c:pt idx="12">
                  <c:v>-13.459838681241202</c:v>
                </c:pt>
                <c:pt idx="13">
                  <c:v>-13.618689505335199</c:v>
                </c:pt>
                <c:pt idx="14">
                  <c:v>-13.676160838283</c:v>
                </c:pt>
                <c:pt idx="15">
                  <c:v>-13.684434591599</c:v>
                </c:pt>
                <c:pt idx="16">
                  <c:v>-13.679967741555901</c:v>
                </c:pt>
                <c:pt idx="17">
                  <c:v>-13.611429931361899</c:v>
                </c:pt>
                <c:pt idx="18">
                  <c:v>-13.4480472583316</c:v>
                </c:pt>
                <c:pt idx="19">
                  <c:v>-13.292727351191498</c:v>
                </c:pt>
                <c:pt idx="20">
                  <c:v>-13.220526375871898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118528"/>
        <c:axId val="102120448"/>
      </c:scatterChart>
      <c:valAx>
        <c:axId val="102118528"/>
        <c:scaling>
          <c:orientation val="minMax"/>
          <c:max val="360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Degree (</a:t>
                </a:r>
                <a:r>
                  <a:rPr lang="en-US" sz="1400">
                    <a:latin typeface="Times New Roman"/>
                    <a:cs typeface="Times New Roman"/>
                  </a:rPr>
                  <a:t>°</a:t>
                </a:r>
                <a:r>
                  <a:rPr lang="en-US" sz="1400"/>
                  <a:t>)</a:t>
                </a:r>
              </a:p>
            </c:rich>
          </c:tx>
          <c:layout>
            <c:manualLayout>
              <c:xMode val="edge"/>
              <c:yMode val="edge"/>
              <c:x val="0.48982562189086359"/>
              <c:y val="0.94107476433620429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2120448"/>
        <c:crosses val="autoZero"/>
        <c:crossBetween val="midCat"/>
        <c:majorUnit val="90"/>
      </c:valAx>
      <c:valAx>
        <c:axId val="1021204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Magnetic Field (KG)</a:t>
                </a:r>
              </a:p>
            </c:rich>
          </c:tx>
          <c:layout/>
          <c:overlay val="0"/>
        </c:title>
        <c:numFmt formatCode="0.0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211852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1539255392214042"/>
          <c:y val="0.6359775861350665"/>
          <c:w val="0.30284443748756518"/>
          <c:h val="9.1449366421629777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280062070879784"/>
          <c:y val="3.6653020085329523E-2"/>
          <c:w val="0.83475333437917731"/>
          <c:h val="0.89227326302625687"/>
        </c:manualLayout>
      </c:layout>
      <c:scatterChart>
        <c:scatterStyle val="lineMarker"/>
        <c:varyColors val="0"/>
        <c:ser>
          <c:idx val="0"/>
          <c:order val="0"/>
          <c:tx>
            <c:strRef>
              <c:f>'3000a Neg compare'!$F$7</c:f>
              <c:strCache>
                <c:ptCount val="1"/>
                <c:pt idx="0">
                  <c:v>Measured (27) [error corrected]</c:v>
                </c:pt>
              </c:strCache>
            </c:strRef>
          </c:tx>
          <c:marker>
            <c:symbol val="none"/>
          </c:marker>
          <c:xVal>
            <c:numRef>
              <c:f>'3000a Neg compare'!$A$8:$A$28</c:f>
              <c:numCache>
                <c:formatCode>General</c:formatCode>
                <c:ptCount val="21"/>
                <c:pt idx="0">
                  <c:v>0</c:v>
                </c:pt>
                <c:pt idx="1">
                  <c:v>18</c:v>
                </c:pt>
                <c:pt idx="2">
                  <c:v>36</c:v>
                </c:pt>
                <c:pt idx="3">
                  <c:v>54</c:v>
                </c:pt>
                <c:pt idx="4">
                  <c:v>72</c:v>
                </c:pt>
                <c:pt idx="5">
                  <c:v>90</c:v>
                </c:pt>
                <c:pt idx="6">
                  <c:v>108</c:v>
                </c:pt>
                <c:pt idx="7">
                  <c:v>126</c:v>
                </c:pt>
                <c:pt idx="8">
                  <c:v>144</c:v>
                </c:pt>
                <c:pt idx="9">
                  <c:v>162</c:v>
                </c:pt>
                <c:pt idx="10">
                  <c:v>180</c:v>
                </c:pt>
                <c:pt idx="11">
                  <c:v>198</c:v>
                </c:pt>
                <c:pt idx="12">
                  <c:v>216</c:v>
                </c:pt>
                <c:pt idx="13">
                  <c:v>234</c:v>
                </c:pt>
                <c:pt idx="14">
                  <c:v>252</c:v>
                </c:pt>
                <c:pt idx="15">
                  <c:v>270</c:v>
                </c:pt>
                <c:pt idx="16">
                  <c:v>288</c:v>
                </c:pt>
                <c:pt idx="17">
                  <c:v>306</c:v>
                </c:pt>
                <c:pt idx="18">
                  <c:v>324</c:v>
                </c:pt>
                <c:pt idx="19">
                  <c:v>342</c:v>
                </c:pt>
                <c:pt idx="20">
                  <c:v>360</c:v>
                </c:pt>
              </c:numCache>
            </c:numRef>
          </c:xVal>
          <c:yVal>
            <c:numRef>
              <c:f>'3000a Neg compare'!$F$8:$F$28</c:f>
              <c:numCache>
                <c:formatCode>0.000</c:formatCode>
                <c:ptCount val="21"/>
                <c:pt idx="0">
                  <c:v>-19.728007077088417</c:v>
                </c:pt>
                <c:pt idx="1">
                  <c:v>-19.721556406123817</c:v>
                </c:pt>
                <c:pt idx="2">
                  <c:v>-19.818859074864655</c:v>
                </c:pt>
                <c:pt idx="3">
                  <c:v>-19.917897169789935</c:v>
                </c:pt>
                <c:pt idx="4">
                  <c:v>-19.981487090075461</c:v>
                </c:pt>
                <c:pt idx="5">
                  <c:v>-19.987523705500912</c:v>
                </c:pt>
                <c:pt idx="6">
                  <c:v>-19.973898261095339</c:v>
                </c:pt>
                <c:pt idx="7">
                  <c:v>-19.900630888462128</c:v>
                </c:pt>
                <c:pt idx="8">
                  <c:v>-19.749327085642264</c:v>
                </c:pt>
                <c:pt idx="9">
                  <c:v>-19.683563324404826</c:v>
                </c:pt>
                <c:pt idx="10">
                  <c:v>-19.661362578013168</c:v>
                </c:pt>
                <c:pt idx="11">
                  <c:v>-19.791431063324918</c:v>
                </c:pt>
                <c:pt idx="12">
                  <c:v>-20.036041341136588</c:v>
                </c:pt>
                <c:pt idx="13">
                  <c:v>-20.21756493440251</c:v>
                </c:pt>
                <c:pt idx="14">
                  <c:v>-20.302033036488279</c:v>
                </c:pt>
                <c:pt idx="15">
                  <c:v>-20.279542597688049</c:v>
                </c:pt>
                <c:pt idx="16">
                  <c:v>-20.359286793892963</c:v>
                </c:pt>
                <c:pt idx="17">
                  <c:v>-20.298460509525263</c:v>
                </c:pt>
                <c:pt idx="18">
                  <c:v>-20.092181889027675</c:v>
                </c:pt>
                <c:pt idx="19">
                  <c:v>-19.878647813501075</c:v>
                </c:pt>
                <c:pt idx="20">
                  <c:v>-19.728007077088417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'3000a Neg compare'!$U$7</c:f>
              <c:strCache>
                <c:ptCount val="1"/>
                <c:pt idx="0">
                  <c:v>Tosca (27)</c:v>
                </c:pt>
              </c:strCache>
            </c:strRef>
          </c:tx>
          <c:marker>
            <c:symbol val="none"/>
          </c:marker>
          <c:xVal>
            <c:numRef>
              <c:f>'3000a Neg compare'!$A$8:$A$28</c:f>
              <c:numCache>
                <c:formatCode>General</c:formatCode>
                <c:ptCount val="21"/>
                <c:pt idx="0">
                  <c:v>0</c:v>
                </c:pt>
                <c:pt idx="1">
                  <c:v>18</c:v>
                </c:pt>
                <c:pt idx="2">
                  <c:v>36</c:v>
                </c:pt>
                <c:pt idx="3">
                  <c:v>54</c:v>
                </c:pt>
                <c:pt idx="4">
                  <c:v>72</c:v>
                </c:pt>
                <c:pt idx="5">
                  <c:v>90</c:v>
                </c:pt>
                <c:pt idx="6">
                  <c:v>108</c:v>
                </c:pt>
                <c:pt idx="7">
                  <c:v>126</c:v>
                </c:pt>
                <c:pt idx="8">
                  <c:v>144</c:v>
                </c:pt>
                <c:pt idx="9">
                  <c:v>162</c:v>
                </c:pt>
                <c:pt idx="10">
                  <c:v>180</c:v>
                </c:pt>
                <c:pt idx="11">
                  <c:v>198</c:v>
                </c:pt>
                <c:pt idx="12">
                  <c:v>216</c:v>
                </c:pt>
                <c:pt idx="13">
                  <c:v>234</c:v>
                </c:pt>
                <c:pt idx="14">
                  <c:v>252</c:v>
                </c:pt>
                <c:pt idx="15">
                  <c:v>270</c:v>
                </c:pt>
                <c:pt idx="16">
                  <c:v>288</c:v>
                </c:pt>
                <c:pt idx="17">
                  <c:v>306</c:v>
                </c:pt>
                <c:pt idx="18">
                  <c:v>324</c:v>
                </c:pt>
                <c:pt idx="19">
                  <c:v>342</c:v>
                </c:pt>
                <c:pt idx="20">
                  <c:v>360</c:v>
                </c:pt>
              </c:numCache>
            </c:numRef>
          </c:xVal>
          <c:yVal>
            <c:numRef>
              <c:f>'3000a Neg compare'!$U$8:$U$28</c:f>
              <c:numCache>
                <c:formatCode>General</c:formatCode>
                <c:ptCount val="21"/>
                <c:pt idx="0">
                  <c:v>-19.707756845752503</c:v>
                </c:pt>
                <c:pt idx="1">
                  <c:v>-19.720473473101801</c:v>
                </c:pt>
                <c:pt idx="2">
                  <c:v>-19.8317690559578</c:v>
                </c:pt>
                <c:pt idx="3">
                  <c:v>-19.997239708263699</c:v>
                </c:pt>
                <c:pt idx="4">
                  <c:v>-20.082349138357198</c:v>
                </c:pt>
                <c:pt idx="5">
                  <c:v>-20.1013634683076</c:v>
                </c:pt>
                <c:pt idx="6">
                  <c:v>-20.079555178400398</c:v>
                </c:pt>
                <c:pt idx="7">
                  <c:v>-19.994409545658499</c:v>
                </c:pt>
                <c:pt idx="8">
                  <c:v>-19.864596041455599</c:v>
                </c:pt>
                <c:pt idx="9">
                  <c:v>-19.733925633935399</c:v>
                </c:pt>
                <c:pt idx="10">
                  <c:v>-19.732840421135702</c:v>
                </c:pt>
                <c:pt idx="11">
                  <c:v>-19.8458869413119</c:v>
                </c:pt>
                <c:pt idx="12">
                  <c:v>-20.080344098582597</c:v>
                </c:pt>
                <c:pt idx="13">
                  <c:v>-20.323842469846298</c:v>
                </c:pt>
                <c:pt idx="14">
                  <c:v>-20.412718692585599</c:v>
                </c:pt>
                <c:pt idx="15">
                  <c:v>-20.427000688310599</c:v>
                </c:pt>
                <c:pt idx="16">
                  <c:v>-20.418787421635702</c:v>
                </c:pt>
                <c:pt idx="17">
                  <c:v>-20.3132874584803</c:v>
                </c:pt>
                <c:pt idx="18">
                  <c:v>-20.062754867983898</c:v>
                </c:pt>
                <c:pt idx="19">
                  <c:v>-19.822655537390698</c:v>
                </c:pt>
                <c:pt idx="20">
                  <c:v>-19.707756845752503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904704"/>
        <c:axId val="32906624"/>
      </c:scatterChart>
      <c:valAx>
        <c:axId val="32904704"/>
        <c:scaling>
          <c:orientation val="minMax"/>
          <c:max val="360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Degree</a:t>
                </a:r>
                <a:r>
                  <a:rPr lang="en-US" sz="1400" baseline="0"/>
                  <a:t> (</a:t>
                </a:r>
                <a:r>
                  <a:rPr lang="en-US" sz="1400" baseline="0">
                    <a:latin typeface="Times New Roman"/>
                    <a:cs typeface="Times New Roman"/>
                  </a:rPr>
                  <a:t>°</a:t>
                </a:r>
                <a:r>
                  <a:rPr lang="en-US" sz="1400" baseline="0"/>
                  <a:t>)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0.4910516177191252"/>
              <c:y val="0.9390500174654345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2906624"/>
        <c:crosses val="autoZero"/>
        <c:crossBetween val="midCat"/>
        <c:majorUnit val="90"/>
      </c:valAx>
      <c:valAx>
        <c:axId val="329066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MAgnetic Field (KG)</a:t>
                </a:r>
              </a:p>
            </c:rich>
          </c:tx>
          <c:layout>
            <c:manualLayout>
              <c:xMode val="edge"/>
              <c:yMode val="edge"/>
              <c:x val="2.9154423567512602E-2"/>
              <c:y val="0.40125811712251902"/>
            </c:manualLayout>
          </c:layout>
          <c:overlay val="0"/>
        </c:title>
        <c:numFmt formatCode="0.0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290470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15827900936762548"/>
          <c:y val="0.77317286922096196"/>
          <c:w val="0.30436372434989561"/>
          <c:h val="8.5375125809320815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849882620003373"/>
          <c:y val="2.247979198994195E-2"/>
          <c:w val="0.82584142561870022"/>
          <c:h val="0.89024851615548717"/>
        </c:manualLayout>
      </c:layout>
      <c:scatterChart>
        <c:scatterStyle val="lineMarker"/>
        <c:varyColors val="0"/>
        <c:ser>
          <c:idx val="0"/>
          <c:order val="0"/>
          <c:tx>
            <c:strRef>
              <c:f>'3900a Neg compare'!$F$7</c:f>
              <c:strCache>
                <c:ptCount val="1"/>
                <c:pt idx="0">
                  <c:v>Measured (27) [corrected]</c:v>
                </c:pt>
              </c:strCache>
            </c:strRef>
          </c:tx>
          <c:marker>
            <c:symbol val="none"/>
          </c:marker>
          <c:xVal>
            <c:numRef>
              <c:f>'3900a Neg compare'!$A$8:$A$28</c:f>
              <c:numCache>
                <c:formatCode>General</c:formatCode>
                <c:ptCount val="21"/>
                <c:pt idx="0">
                  <c:v>0</c:v>
                </c:pt>
                <c:pt idx="1">
                  <c:v>18</c:v>
                </c:pt>
                <c:pt idx="2">
                  <c:v>36</c:v>
                </c:pt>
                <c:pt idx="3">
                  <c:v>54</c:v>
                </c:pt>
                <c:pt idx="4">
                  <c:v>72</c:v>
                </c:pt>
                <c:pt idx="5">
                  <c:v>90</c:v>
                </c:pt>
                <c:pt idx="6">
                  <c:v>108</c:v>
                </c:pt>
                <c:pt idx="7">
                  <c:v>126</c:v>
                </c:pt>
                <c:pt idx="8">
                  <c:v>144</c:v>
                </c:pt>
                <c:pt idx="9">
                  <c:v>162</c:v>
                </c:pt>
                <c:pt idx="10">
                  <c:v>180</c:v>
                </c:pt>
                <c:pt idx="11">
                  <c:v>198</c:v>
                </c:pt>
                <c:pt idx="12">
                  <c:v>216</c:v>
                </c:pt>
                <c:pt idx="13">
                  <c:v>234</c:v>
                </c:pt>
                <c:pt idx="14">
                  <c:v>252</c:v>
                </c:pt>
                <c:pt idx="15">
                  <c:v>270</c:v>
                </c:pt>
                <c:pt idx="16">
                  <c:v>288</c:v>
                </c:pt>
                <c:pt idx="17">
                  <c:v>306</c:v>
                </c:pt>
                <c:pt idx="18">
                  <c:v>324</c:v>
                </c:pt>
                <c:pt idx="19">
                  <c:v>342</c:v>
                </c:pt>
                <c:pt idx="20">
                  <c:v>360</c:v>
                </c:pt>
              </c:numCache>
            </c:numRef>
          </c:xVal>
          <c:yVal>
            <c:numRef>
              <c:f>'3900a Neg compare'!$F$8:$F$28</c:f>
              <c:numCache>
                <c:formatCode>0.000</c:formatCode>
                <c:ptCount val="21"/>
                <c:pt idx="0">
                  <c:v>-25.007696104105452</c:v>
                </c:pt>
                <c:pt idx="1">
                  <c:v>-24.969261948940616</c:v>
                </c:pt>
                <c:pt idx="2">
                  <c:v>-25.087201947477652</c:v>
                </c:pt>
                <c:pt idx="3">
                  <c:v>-25.209484418620544</c:v>
                </c:pt>
                <c:pt idx="4">
                  <c:v>-25.303572471377667</c:v>
                </c:pt>
                <c:pt idx="5">
                  <c:v>-25.313023662218704</c:v>
                </c:pt>
                <c:pt idx="6">
                  <c:v>-25.29715265837066</c:v>
                </c:pt>
                <c:pt idx="7">
                  <c:v>-25.197860595805682</c:v>
                </c:pt>
                <c:pt idx="8">
                  <c:v>-25.006737015804035</c:v>
                </c:pt>
                <c:pt idx="9">
                  <c:v>-24.924371460198511</c:v>
                </c:pt>
                <c:pt idx="10">
                  <c:v>-24.920606882137488</c:v>
                </c:pt>
                <c:pt idx="11">
                  <c:v>-25.1309372287269</c:v>
                </c:pt>
                <c:pt idx="12">
                  <c:v>-25.501139240024216</c:v>
                </c:pt>
                <c:pt idx="13">
                  <c:v>-25.78548446555746</c:v>
                </c:pt>
                <c:pt idx="14">
                  <c:v>-25.930187731046193</c:v>
                </c:pt>
                <c:pt idx="15">
                  <c:v>-25.916205583794945</c:v>
                </c:pt>
                <c:pt idx="16">
                  <c:v>-26.00696571229463</c:v>
                </c:pt>
                <c:pt idx="17">
                  <c:v>-25.885668261187348</c:v>
                </c:pt>
                <c:pt idx="18">
                  <c:v>-25.575154950558762</c:v>
                </c:pt>
                <c:pt idx="19">
                  <c:v>-25.248214565294433</c:v>
                </c:pt>
                <c:pt idx="20">
                  <c:v>-25.007696104105452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'3900a Neg compare'!$U$7</c:f>
              <c:strCache>
                <c:ptCount val="1"/>
                <c:pt idx="0">
                  <c:v>Tosca (27)</c:v>
                </c:pt>
              </c:strCache>
            </c:strRef>
          </c:tx>
          <c:marker>
            <c:symbol val="none"/>
          </c:marker>
          <c:xVal>
            <c:numRef>
              <c:f>'3900a Neg compare'!$A$8:$A$28</c:f>
              <c:numCache>
                <c:formatCode>General</c:formatCode>
                <c:ptCount val="21"/>
                <c:pt idx="0">
                  <c:v>0</c:v>
                </c:pt>
                <c:pt idx="1">
                  <c:v>18</c:v>
                </c:pt>
                <c:pt idx="2">
                  <c:v>36</c:v>
                </c:pt>
                <c:pt idx="3">
                  <c:v>54</c:v>
                </c:pt>
                <c:pt idx="4">
                  <c:v>72</c:v>
                </c:pt>
                <c:pt idx="5">
                  <c:v>90</c:v>
                </c:pt>
                <c:pt idx="6">
                  <c:v>108</c:v>
                </c:pt>
                <c:pt idx="7">
                  <c:v>126</c:v>
                </c:pt>
                <c:pt idx="8">
                  <c:v>144</c:v>
                </c:pt>
                <c:pt idx="9">
                  <c:v>162</c:v>
                </c:pt>
                <c:pt idx="10">
                  <c:v>180</c:v>
                </c:pt>
                <c:pt idx="11">
                  <c:v>198</c:v>
                </c:pt>
                <c:pt idx="12">
                  <c:v>216</c:v>
                </c:pt>
                <c:pt idx="13">
                  <c:v>234</c:v>
                </c:pt>
                <c:pt idx="14">
                  <c:v>252</c:v>
                </c:pt>
                <c:pt idx="15">
                  <c:v>270</c:v>
                </c:pt>
                <c:pt idx="16">
                  <c:v>288</c:v>
                </c:pt>
                <c:pt idx="17">
                  <c:v>306</c:v>
                </c:pt>
                <c:pt idx="18">
                  <c:v>324</c:v>
                </c:pt>
                <c:pt idx="19">
                  <c:v>342</c:v>
                </c:pt>
                <c:pt idx="20">
                  <c:v>360</c:v>
                </c:pt>
              </c:numCache>
            </c:numRef>
          </c:xVal>
          <c:yVal>
            <c:numRef>
              <c:f>'3900a Neg compare'!$U$8:$U$28</c:f>
              <c:numCache>
                <c:formatCode>General</c:formatCode>
                <c:ptCount val="21"/>
                <c:pt idx="0">
                  <c:v>-24.998820001641601</c:v>
                </c:pt>
                <c:pt idx="1">
                  <c:v>-24.992864895116199</c:v>
                </c:pt>
                <c:pt idx="2">
                  <c:v>-25.133421642770301</c:v>
                </c:pt>
                <c:pt idx="3">
                  <c:v>-25.3494131076407</c:v>
                </c:pt>
                <c:pt idx="4">
                  <c:v>-25.464170269141999</c:v>
                </c:pt>
                <c:pt idx="5">
                  <c:v>-25.491448422195699</c:v>
                </c:pt>
                <c:pt idx="6">
                  <c:v>-25.460671441875402</c:v>
                </c:pt>
                <c:pt idx="7">
                  <c:v>-25.346311186212599</c:v>
                </c:pt>
                <c:pt idx="8">
                  <c:v>-25.1764584205978</c:v>
                </c:pt>
                <c:pt idx="9">
                  <c:v>-25.012868041749201</c:v>
                </c:pt>
                <c:pt idx="10">
                  <c:v>-25.034134529721502</c:v>
                </c:pt>
                <c:pt idx="11">
                  <c:v>-25.216318019215301</c:v>
                </c:pt>
                <c:pt idx="12">
                  <c:v>-25.5671457060836</c:v>
                </c:pt>
                <c:pt idx="13">
                  <c:v>-25.925794861151498</c:v>
                </c:pt>
                <c:pt idx="14">
                  <c:v>-26.065057404182497</c:v>
                </c:pt>
                <c:pt idx="15">
                  <c:v>-26.096332900027999</c:v>
                </c:pt>
                <c:pt idx="16">
                  <c:v>-26.073668420650801</c:v>
                </c:pt>
                <c:pt idx="17">
                  <c:v>-25.9106533981032</c:v>
                </c:pt>
                <c:pt idx="18">
                  <c:v>-25.542250586271901</c:v>
                </c:pt>
                <c:pt idx="19">
                  <c:v>-25.182920315504401</c:v>
                </c:pt>
                <c:pt idx="20" formatCode="0.00">
                  <c:v>-24.998820001641601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168448"/>
        <c:axId val="102170624"/>
      </c:scatterChart>
      <c:valAx>
        <c:axId val="102168448"/>
        <c:scaling>
          <c:orientation val="minMax"/>
          <c:max val="36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Degree</a:t>
                </a:r>
                <a:r>
                  <a:rPr lang="en-US" sz="1400" baseline="0"/>
                  <a:t> (</a:t>
                </a:r>
                <a:r>
                  <a:rPr lang="en-US" sz="1400" baseline="0">
                    <a:latin typeface="Times New Roman"/>
                    <a:cs typeface="Times New Roman"/>
                  </a:rPr>
                  <a:t>°</a:t>
                </a:r>
                <a:r>
                  <a:rPr lang="en-US" sz="1400" baseline="0"/>
                  <a:t>)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0.48523030513712484"/>
              <c:y val="0.9289262831115863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2170624"/>
        <c:crosses val="autoZero"/>
        <c:crossBetween val="midCat"/>
        <c:majorUnit val="90"/>
      </c:valAx>
      <c:valAx>
        <c:axId val="1021706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Magnetic</a:t>
                </a:r>
                <a:r>
                  <a:rPr lang="en-US" sz="1400" baseline="0"/>
                  <a:t> Field (KG)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1.7680582364781216E-2"/>
              <c:y val="0.34879182397647851"/>
            </c:manualLayout>
          </c:layout>
          <c:overlay val="0"/>
        </c:title>
        <c:numFmt formatCode="0.0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216844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14359711684624626"/>
          <c:y val="0.73267793180556884"/>
          <c:w val="0.25150891127293051"/>
          <c:h val="7.9300885197011853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125240594925635"/>
          <c:y val="5.1400554097404488E-2"/>
          <c:w val="0.77589982502187227"/>
          <c:h val="0.8326195683872849"/>
        </c:manualLayout>
      </c:layout>
      <c:scatterChart>
        <c:scatterStyle val="lineMarker"/>
        <c:varyColors val="0"/>
        <c:ser>
          <c:idx val="0"/>
          <c:order val="0"/>
          <c:tx>
            <c:strRef>
              <c:f>'3900a Pos  compare'!$F$7</c:f>
              <c:strCache>
                <c:ptCount val="1"/>
                <c:pt idx="0">
                  <c:v>Measured By (27) [corrected]</c:v>
                </c:pt>
              </c:strCache>
            </c:strRef>
          </c:tx>
          <c:marker>
            <c:symbol val="none"/>
          </c:marker>
          <c:xVal>
            <c:numRef>
              <c:f>'3900a Pos  compare'!$A$8:$A$28</c:f>
              <c:numCache>
                <c:formatCode>General</c:formatCode>
                <c:ptCount val="21"/>
                <c:pt idx="0">
                  <c:v>0</c:v>
                </c:pt>
                <c:pt idx="1">
                  <c:v>18</c:v>
                </c:pt>
                <c:pt idx="2">
                  <c:v>36</c:v>
                </c:pt>
                <c:pt idx="3">
                  <c:v>54</c:v>
                </c:pt>
                <c:pt idx="4">
                  <c:v>72</c:v>
                </c:pt>
                <c:pt idx="5">
                  <c:v>90</c:v>
                </c:pt>
                <c:pt idx="6">
                  <c:v>108</c:v>
                </c:pt>
                <c:pt idx="7">
                  <c:v>126</c:v>
                </c:pt>
                <c:pt idx="8">
                  <c:v>144</c:v>
                </c:pt>
                <c:pt idx="9">
                  <c:v>162</c:v>
                </c:pt>
                <c:pt idx="10">
                  <c:v>180</c:v>
                </c:pt>
                <c:pt idx="11">
                  <c:v>198</c:v>
                </c:pt>
                <c:pt idx="12">
                  <c:v>216</c:v>
                </c:pt>
                <c:pt idx="13">
                  <c:v>234</c:v>
                </c:pt>
                <c:pt idx="14">
                  <c:v>252</c:v>
                </c:pt>
                <c:pt idx="15">
                  <c:v>270</c:v>
                </c:pt>
                <c:pt idx="16">
                  <c:v>288</c:v>
                </c:pt>
                <c:pt idx="17">
                  <c:v>306</c:v>
                </c:pt>
                <c:pt idx="18">
                  <c:v>324</c:v>
                </c:pt>
                <c:pt idx="19">
                  <c:v>342</c:v>
                </c:pt>
                <c:pt idx="20">
                  <c:v>360</c:v>
                </c:pt>
              </c:numCache>
            </c:numRef>
          </c:xVal>
          <c:yVal>
            <c:numRef>
              <c:f>'3900a Pos  compare'!$F$8:$F$28</c:f>
              <c:numCache>
                <c:formatCode>0.000</c:formatCode>
                <c:ptCount val="21"/>
                <c:pt idx="0">
                  <c:v>25.014128078750076</c:v>
                </c:pt>
                <c:pt idx="1">
                  <c:v>24.979550806240237</c:v>
                </c:pt>
                <c:pt idx="2">
                  <c:v>25.093734954320166</c:v>
                </c:pt>
                <c:pt idx="3">
                  <c:v>25.215501472221497</c:v>
                </c:pt>
                <c:pt idx="4">
                  <c:v>25.314964761237739</c:v>
                </c:pt>
                <c:pt idx="5">
                  <c:v>25.315732933148862</c:v>
                </c:pt>
                <c:pt idx="6">
                  <c:v>25.304321596635877</c:v>
                </c:pt>
                <c:pt idx="7">
                  <c:v>25.205981154692601</c:v>
                </c:pt>
                <c:pt idx="8">
                  <c:v>25.006286960007042</c:v>
                </c:pt>
                <c:pt idx="9">
                  <c:v>24.931475956990408</c:v>
                </c:pt>
                <c:pt idx="10">
                  <c:v>24.926898958882344</c:v>
                </c:pt>
                <c:pt idx="11">
                  <c:v>25.126850710309458</c:v>
                </c:pt>
                <c:pt idx="12">
                  <c:v>25.501475707705882</c:v>
                </c:pt>
                <c:pt idx="13">
                  <c:v>25.794194837233036</c:v>
                </c:pt>
                <c:pt idx="14">
                  <c:v>25.931135341981431</c:v>
                </c:pt>
                <c:pt idx="15">
                  <c:v>25.914346694933304</c:v>
                </c:pt>
                <c:pt idx="16">
                  <c:v>26.011846215913192</c:v>
                </c:pt>
                <c:pt idx="17">
                  <c:v>25.889457546420925</c:v>
                </c:pt>
                <c:pt idx="18">
                  <c:v>25.581454141682791</c:v>
                </c:pt>
                <c:pt idx="19">
                  <c:v>25.254826775676211</c:v>
                </c:pt>
                <c:pt idx="20">
                  <c:v>25.014128078750076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'3900a Pos  compare'!$U$7</c:f>
              <c:strCache>
                <c:ptCount val="1"/>
                <c:pt idx="0">
                  <c:v>Tosca (27)</c:v>
                </c:pt>
              </c:strCache>
            </c:strRef>
          </c:tx>
          <c:marker>
            <c:symbol val="none"/>
          </c:marker>
          <c:xVal>
            <c:numRef>
              <c:f>'3900a Pos  compare'!$A$8:$A$28</c:f>
              <c:numCache>
                <c:formatCode>General</c:formatCode>
                <c:ptCount val="21"/>
                <c:pt idx="0">
                  <c:v>0</c:v>
                </c:pt>
                <c:pt idx="1">
                  <c:v>18</c:v>
                </c:pt>
                <c:pt idx="2">
                  <c:v>36</c:v>
                </c:pt>
                <c:pt idx="3">
                  <c:v>54</c:v>
                </c:pt>
                <c:pt idx="4">
                  <c:v>72</c:v>
                </c:pt>
                <c:pt idx="5">
                  <c:v>90</c:v>
                </c:pt>
                <c:pt idx="6">
                  <c:v>108</c:v>
                </c:pt>
                <c:pt idx="7">
                  <c:v>126</c:v>
                </c:pt>
                <c:pt idx="8">
                  <c:v>144</c:v>
                </c:pt>
                <c:pt idx="9">
                  <c:v>162</c:v>
                </c:pt>
                <c:pt idx="10">
                  <c:v>180</c:v>
                </c:pt>
                <c:pt idx="11">
                  <c:v>198</c:v>
                </c:pt>
                <c:pt idx="12">
                  <c:v>216</c:v>
                </c:pt>
                <c:pt idx="13">
                  <c:v>234</c:v>
                </c:pt>
                <c:pt idx="14">
                  <c:v>252</c:v>
                </c:pt>
                <c:pt idx="15">
                  <c:v>270</c:v>
                </c:pt>
                <c:pt idx="16">
                  <c:v>288</c:v>
                </c:pt>
                <c:pt idx="17">
                  <c:v>306</c:v>
                </c:pt>
                <c:pt idx="18">
                  <c:v>324</c:v>
                </c:pt>
                <c:pt idx="19">
                  <c:v>342</c:v>
                </c:pt>
                <c:pt idx="20">
                  <c:v>360</c:v>
                </c:pt>
              </c:numCache>
            </c:numRef>
          </c:xVal>
          <c:yVal>
            <c:numRef>
              <c:f>'3900a Pos  compare'!$U$8:$U$28</c:f>
              <c:numCache>
                <c:formatCode>General</c:formatCode>
                <c:ptCount val="21"/>
                <c:pt idx="0">
                  <c:v>24.998820001641601</c:v>
                </c:pt>
                <c:pt idx="1">
                  <c:v>24.992864895116199</c:v>
                </c:pt>
                <c:pt idx="2">
                  <c:v>25.133421642770301</c:v>
                </c:pt>
                <c:pt idx="3">
                  <c:v>25.3494131076407</c:v>
                </c:pt>
                <c:pt idx="4">
                  <c:v>25.464170269141999</c:v>
                </c:pt>
                <c:pt idx="5">
                  <c:v>25.491448422195699</c:v>
                </c:pt>
                <c:pt idx="6">
                  <c:v>25.460671441875402</c:v>
                </c:pt>
                <c:pt idx="7">
                  <c:v>25.346311186212599</c:v>
                </c:pt>
                <c:pt idx="8">
                  <c:v>25.1764584205978</c:v>
                </c:pt>
                <c:pt idx="9">
                  <c:v>25.012868041749201</c:v>
                </c:pt>
                <c:pt idx="10">
                  <c:v>25.034134529721502</c:v>
                </c:pt>
                <c:pt idx="11">
                  <c:v>25.216318019215301</c:v>
                </c:pt>
                <c:pt idx="12">
                  <c:v>25.5671457060836</c:v>
                </c:pt>
                <c:pt idx="13">
                  <c:v>25.925794861151498</c:v>
                </c:pt>
                <c:pt idx="14">
                  <c:v>26.065057404182497</c:v>
                </c:pt>
                <c:pt idx="15">
                  <c:v>26.096332900027999</c:v>
                </c:pt>
                <c:pt idx="16">
                  <c:v>26.073668420650801</c:v>
                </c:pt>
                <c:pt idx="17">
                  <c:v>25.9106533981032</c:v>
                </c:pt>
                <c:pt idx="18">
                  <c:v>25.542250586271901</c:v>
                </c:pt>
                <c:pt idx="19">
                  <c:v>25.182920315504401</c:v>
                </c:pt>
                <c:pt idx="20">
                  <c:v>24.998820001641601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37696"/>
        <c:axId val="33060352"/>
      </c:scatterChart>
      <c:valAx>
        <c:axId val="33037696"/>
        <c:scaling>
          <c:orientation val="minMax"/>
          <c:max val="36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Degree (</a:t>
                </a:r>
                <a:r>
                  <a:rPr lang="en-US" sz="1400">
                    <a:latin typeface="Times New Roman"/>
                    <a:cs typeface="Times New Roman"/>
                  </a:rPr>
                  <a:t>°</a:t>
                </a:r>
                <a:r>
                  <a:rPr lang="en-US" sz="140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3060352"/>
        <c:crosses val="autoZero"/>
        <c:crossBetween val="midCat"/>
        <c:majorUnit val="90"/>
        <c:minorUnit val="10"/>
      </c:valAx>
      <c:valAx>
        <c:axId val="330603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MAgnetic Feild</a:t>
                </a:r>
                <a:r>
                  <a:rPr lang="en-US" sz="1400" baseline="0"/>
                  <a:t> (kG)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3.1533699394146505E-2"/>
              <c:y val="0.38078282453463902"/>
            </c:manualLayout>
          </c:layout>
          <c:overlay val="0"/>
        </c:title>
        <c:numFmt formatCode="0.0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303769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17061989146728865"/>
          <c:y val="8.0651885589366354E-2"/>
          <c:w val="0.27290736500375545"/>
          <c:h val="0.1078152200062846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94254559276754"/>
          <c:y val="2.247979198994195E-2"/>
          <c:w val="0.84105186627084894"/>
          <c:h val="0.86807929163832154"/>
        </c:manualLayout>
      </c:layout>
      <c:scatterChart>
        <c:scatterStyle val="lineMarker"/>
        <c:varyColors val="0"/>
        <c:ser>
          <c:idx val="0"/>
          <c:order val="0"/>
          <c:tx>
            <c:strRef>
              <c:f>'3900a Pos  compare'!$I$7</c:f>
              <c:strCache>
                <c:ptCount val="1"/>
                <c:pt idx="0">
                  <c:v>Measured B (26) [corrected]</c:v>
                </c:pt>
              </c:strCache>
            </c:strRef>
          </c:tx>
          <c:marker>
            <c:symbol val="none"/>
          </c:marker>
          <c:xVal>
            <c:numRef>
              <c:f>'3900a Pos  compare'!$A$8:$A$28</c:f>
              <c:numCache>
                <c:formatCode>General</c:formatCode>
                <c:ptCount val="21"/>
                <c:pt idx="0">
                  <c:v>0</c:v>
                </c:pt>
                <c:pt idx="1">
                  <c:v>18</c:v>
                </c:pt>
                <c:pt idx="2">
                  <c:v>36</c:v>
                </c:pt>
                <c:pt idx="3">
                  <c:v>54</c:v>
                </c:pt>
                <c:pt idx="4">
                  <c:v>72</c:v>
                </c:pt>
                <c:pt idx="5">
                  <c:v>90</c:v>
                </c:pt>
                <c:pt idx="6">
                  <c:v>108</c:v>
                </c:pt>
                <c:pt idx="7">
                  <c:v>126</c:v>
                </c:pt>
                <c:pt idx="8">
                  <c:v>144</c:v>
                </c:pt>
                <c:pt idx="9">
                  <c:v>162</c:v>
                </c:pt>
                <c:pt idx="10">
                  <c:v>180</c:v>
                </c:pt>
                <c:pt idx="11">
                  <c:v>198</c:v>
                </c:pt>
                <c:pt idx="12">
                  <c:v>216</c:v>
                </c:pt>
                <c:pt idx="13">
                  <c:v>234</c:v>
                </c:pt>
                <c:pt idx="14">
                  <c:v>252</c:v>
                </c:pt>
                <c:pt idx="15">
                  <c:v>270</c:v>
                </c:pt>
                <c:pt idx="16">
                  <c:v>288</c:v>
                </c:pt>
                <c:pt idx="17">
                  <c:v>306</c:v>
                </c:pt>
                <c:pt idx="18">
                  <c:v>324</c:v>
                </c:pt>
                <c:pt idx="19">
                  <c:v>342</c:v>
                </c:pt>
                <c:pt idx="20">
                  <c:v>360</c:v>
                </c:pt>
              </c:numCache>
            </c:numRef>
          </c:xVal>
          <c:yVal>
            <c:numRef>
              <c:f>'3900a Pos  compare'!$I$8:$I$28</c:f>
              <c:numCache>
                <c:formatCode>0.000</c:formatCode>
                <c:ptCount val="21"/>
                <c:pt idx="0">
                  <c:v>25.004154913461612</c:v>
                </c:pt>
                <c:pt idx="1">
                  <c:v>24.965657573436701</c:v>
                </c:pt>
                <c:pt idx="2">
                  <c:v>25.08363976073397</c:v>
                </c:pt>
                <c:pt idx="3">
                  <c:v>25.206819990170565</c:v>
                </c:pt>
                <c:pt idx="4">
                  <c:v>25.305231264496172</c:v>
                </c:pt>
                <c:pt idx="5">
                  <c:v>25.30374547407601</c:v>
                </c:pt>
                <c:pt idx="6">
                  <c:v>25.291161825383668</c:v>
                </c:pt>
                <c:pt idx="7">
                  <c:v>25.190932764511665</c:v>
                </c:pt>
                <c:pt idx="8">
                  <c:v>25.001699528780289</c:v>
                </c:pt>
                <c:pt idx="9">
                  <c:v>24.908702306123224</c:v>
                </c:pt>
                <c:pt idx="10">
                  <c:v>24.913562125166528</c:v>
                </c:pt>
                <c:pt idx="11">
                  <c:v>25.122202111752252</c:v>
                </c:pt>
                <c:pt idx="12">
                  <c:v>25.496542344663677</c:v>
                </c:pt>
                <c:pt idx="13">
                  <c:v>25.766002066596194</c:v>
                </c:pt>
                <c:pt idx="14">
                  <c:v>25.926088604127521</c:v>
                </c:pt>
                <c:pt idx="15">
                  <c:v>25.890165477764359</c:v>
                </c:pt>
                <c:pt idx="16">
                  <c:v>25.990595753989307</c:v>
                </c:pt>
                <c:pt idx="17">
                  <c:v>25.885331328125748</c:v>
                </c:pt>
                <c:pt idx="18">
                  <c:v>25.581059844875647</c:v>
                </c:pt>
                <c:pt idx="19">
                  <c:v>25.252259619194671</c:v>
                </c:pt>
                <c:pt idx="20">
                  <c:v>25.004154913461612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'3900a Pos  compare'!$M$7</c:f>
              <c:strCache>
                <c:ptCount val="1"/>
                <c:pt idx="0">
                  <c:v>Tosca (26)</c:v>
                </c:pt>
              </c:strCache>
            </c:strRef>
          </c:tx>
          <c:marker>
            <c:symbol val="none"/>
          </c:marker>
          <c:xVal>
            <c:numRef>
              <c:f>'3900a Pos  compare'!$A$8:$A$28</c:f>
              <c:numCache>
                <c:formatCode>General</c:formatCode>
                <c:ptCount val="21"/>
                <c:pt idx="0">
                  <c:v>0</c:v>
                </c:pt>
                <c:pt idx="1">
                  <c:v>18</c:v>
                </c:pt>
                <c:pt idx="2">
                  <c:v>36</c:v>
                </c:pt>
                <c:pt idx="3">
                  <c:v>54</c:v>
                </c:pt>
                <c:pt idx="4">
                  <c:v>72</c:v>
                </c:pt>
                <c:pt idx="5">
                  <c:v>90</c:v>
                </c:pt>
                <c:pt idx="6">
                  <c:v>108</c:v>
                </c:pt>
                <c:pt idx="7">
                  <c:v>126</c:v>
                </c:pt>
                <c:pt idx="8">
                  <c:v>144</c:v>
                </c:pt>
                <c:pt idx="9">
                  <c:v>162</c:v>
                </c:pt>
                <c:pt idx="10">
                  <c:v>180</c:v>
                </c:pt>
                <c:pt idx="11">
                  <c:v>198</c:v>
                </c:pt>
                <c:pt idx="12">
                  <c:v>216</c:v>
                </c:pt>
                <c:pt idx="13">
                  <c:v>234</c:v>
                </c:pt>
                <c:pt idx="14">
                  <c:v>252</c:v>
                </c:pt>
                <c:pt idx="15">
                  <c:v>270</c:v>
                </c:pt>
                <c:pt idx="16">
                  <c:v>288</c:v>
                </c:pt>
                <c:pt idx="17">
                  <c:v>306</c:v>
                </c:pt>
                <c:pt idx="18">
                  <c:v>324</c:v>
                </c:pt>
                <c:pt idx="19">
                  <c:v>342</c:v>
                </c:pt>
                <c:pt idx="20">
                  <c:v>360</c:v>
                </c:pt>
              </c:numCache>
            </c:numRef>
          </c:xVal>
          <c:yVal>
            <c:numRef>
              <c:f>'3900a Pos  compare'!$M$8:$M$28</c:f>
              <c:numCache>
                <c:formatCode>General</c:formatCode>
                <c:ptCount val="21"/>
                <c:pt idx="0">
                  <c:v>24.992652479290797</c:v>
                </c:pt>
                <c:pt idx="1">
                  <c:v>24.994972687276</c:v>
                </c:pt>
                <c:pt idx="2">
                  <c:v>25.1361923565455</c:v>
                </c:pt>
                <c:pt idx="3">
                  <c:v>25.358912719831</c:v>
                </c:pt>
                <c:pt idx="4">
                  <c:v>25.4719863034911</c:v>
                </c:pt>
                <c:pt idx="5">
                  <c:v>25.495296113005598</c:v>
                </c:pt>
                <c:pt idx="6">
                  <c:v>25.468294729507299</c:v>
                </c:pt>
                <c:pt idx="7">
                  <c:v>25.355021340155503</c:v>
                </c:pt>
                <c:pt idx="8">
                  <c:v>25.1795434857986</c:v>
                </c:pt>
                <c:pt idx="9">
                  <c:v>25.0140993011122</c:v>
                </c:pt>
                <c:pt idx="10">
                  <c:v>25.027591600640498</c:v>
                </c:pt>
                <c:pt idx="11">
                  <c:v>25.206489800988997</c:v>
                </c:pt>
                <c:pt idx="12">
                  <c:v>25.554737725615503</c:v>
                </c:pt>
                <c:pt idx="13">
                  <c:v>25.911125110487102</c:v>
                </c:pt>
                <c:pt idx="14">
                  <c:v>26.050696829161801</c:v>
                </c:pt>
                <c:pt idx="15">
                  <c:v>26.080364644289197</c:v>
                </c:pt>
                <c:pt idx="16">
                  <c:v>26.059396749236502</c:v>
                </c:pt>
                <c:pt idx="17">
                  <c:v>25.897877743261201</c:v>
                </c:pt>
                <c:pt idx="18">
                  <c:v>25.5305085796718</c:v>
                </c:pt>
                <c:pt idx="19">
                  <c:v>25.173881698270499</c:v>
                </c:pt>
                <c:pt idx="20">
                  <c:v>24.992652479290797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46752"/>
        <c:axId val="33148928"/>
      </c:scatterChart>
      <c:valAx>
        <c:axId val="33146752"/>
        <c:scaling>
          <c:orientation val="minMax"/>
          <c:max val="360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Degree (</a:t>
                </a:r>
                <a:r>
                  <a:rPr lang="en-US" sz="1400">
                    <a:latin typeface="Times New Roman"/>
                    <a:cs typeface="Times New Roman"/>
                  </a:rPr>
                  <a:t>°</a:t>
                </a:r>
                <a:r>
                  <a:rPr lang="en-US" sz="140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3148928"/>
        <c:crosses val="autoZero"/>
        <c:crossBetween val="midCat"/>
        <c:majorUnit val="90"/>
      </c:valAx>
      <c:valAx>
        <c:axId val="331489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Magnetic Field (kG)</a:t>
                </a:r>
              </a:p>
            </c:rich>
          </c:tx>
          <c:layout>
            <c:manualLayout>
              <c:xMode val="edge"/>
              <c:yMode val="edge"/>
              <c:x val="2.3634147584926945E-2"/>
              <c:y val="0.35444692604364941"/>
            </c:manualLayout>
          </c:layout>
          <c:overlay val="0"/>
        </c:title>
        <c:numFmt formatCode="0.0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314675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17486954791678397"/>
          <c:y val="0.17789728921468359"/>
          <c:w val="0.29070956430501299"/>
          <c:h val="8.5375125809320815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0.72023</cdr:x>
      <cdr:y>0.37292</cdr:y>
    </cdr:from>
    <cdr:to>
      <cdr:x>0.72904</cdr:x>
      <cdr:y>0.65079</cdr:y>
    </cdr:to>
    <cdr:cxnSp macro="">
      <cdr:nvCxnSpPr>
        <cdr:cNvPr id="3" name="Straight Arrow Connector 2"/>
        <cdr:cNvCxnSpPr/>
      </cdr:nvCxnSpPr>
      <cdr:spPr>
        <a:xfrm xmlns:a="http://schemas.openxmlformats.org/drawingml/2006/main">
          <a:off x="6230056" y="1790224"/>
          <a:ext cx="76200" cy="1333976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rgbClr val="00B050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0.73953</cdr:x>
      <cdr:y>0.21667</cdr:y>
    </cdr:from>
    <cdr:to>
      <cdr:x>0.76427</cdr:x>
      <cdr:y>0.55</cdr:y>
    </cdr:to>
    <cdr:cxnSp macro="">
      <cdr:nvCxnSpPr>
        <cdr:cNvPr id="3" name="Straight Arrow Connector 2"/>
        <cdr:cNvCxnSpPr/>
      </cdr:nvCxnSpPr>
      <cdr:spPr>
        <a:xfrm xmlns:a="http://schemas.openxmlformats.org/drawingml/2006/main" flipV="1">
          <a:off x="6397033" y="990600"/>
          <a:ext cx="214023" cy="1524000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rgbClr val="00B050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3296-96A4-4EFA-B994-0874E2FACA4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75E6-9837-4129-B593-13537538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7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3296-96A4-4EFA-B994-0874E2FACA4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75E6-9837-4129-B593-13537538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0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3296-96A4-4EFA-B994-0874E2FACA4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75E6-9837-4129-B593-13537538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3296-96A4-4EFA-B994-0874E2FACA4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75E6-9837-4129-B593-13537538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3296-96A4-4EFA-B994-0874E2FACA4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75E6-9837-4129-B593-13537538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3296-96A4-4EFA-B994-0874E2FACA4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75E6-9837-4129-B593-13537538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3296-96A4-4EFA-B994-0874E2FACA4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75E6-9837-4129-B593-13537538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3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3296-96A4-4EFA-B994-0874E2FACA4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75E6-9837-4129-B593-13537538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3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3296-96A4-4EFA-B994-0874E2FACA4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75E6-9837-4129-B593-13537538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9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3296-96A4-4EFA-B994-0874E2FACA4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75E6-9837-4129-B593-13537538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3296-96A4-4EFA-B994-0874E2FACA4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75E6-9837-4129-B593-13537538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9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43296-96A4-4EFA-B994-0874E2FACA4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475E6-9837-4129-B593-13537538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0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Harmonic Analysis of SHMS HB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Eric Sun</a:t>
            </a:r>
          </a:p>
          <a:p>
            <a:r>
              <a:rPr lang="en-US" dirty="0" smtClean="0"/>
              <a:t>Steve Lassiter</a:t>
            </a:r>
          </a:p>
          <a:p>
            <a:r>
              <a:rPr lang="en-US" dirty="0" smtClean="0"/>
              <a:t>Mike Fowler</a:t>
            </a:r>
          </a:p>
          <a:p>
            <a:r>
              <a:rPr lang="en-US" dirty="0" smtClean="0"/>
              <a:t>March </a:t>
            </a:r>
            <a:r>
              <a:rPr lang="en-US" dirty="0" smtClean="0"/>
              <a:t>31, 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4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3900 A (Positive) at Location </a:t>
            </a:r>
            <a:r>
              <a:rPr lang="en-US" dirty="0"/>
              <a:t>27</a:t>
            </a:r>
            <a:br>
              <a:rPr lang="en-US" dirty="0"/>
            </a:br>
            <a:r>
              <a:rPr lang="en-US" sz="2000" dirty="0"/>
              <a:t>(measured on 3/11/2016)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901282"/>
              </p:ext>
            </p:extLst>
          </p:nvPr>
        </p:nvGraphicFramePr>
        <p:xfrm>
          <a:off x="246944" y="1371600"/>
          <a:ext cx="8650111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6319962"/>
            <a:ext cx="855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difference = 0.70%         average difference = 0.34%      median difference =  0.39%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2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3900 A (Positive) at Location </a:t>
            </a:r>
            <a:r>
              <a:rPr lang="en-US" dirty="0"/>
              <a:t>26</a:t>
            </a:r>
            <a:br>
              <a:rPr lang="en-US" dirty="0"/>
            </a:br>
            <a:r>
              <a:rPr lang="en-US" sz="2000" dirty="0"/>
              <a:t>(measured on 3/11/2016)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025032"/>
              </p:ext>
            </p:extLst>
          </p:nvPr>
        </p:nvGraphicFramePr>
        <p:xfrm>
          <a:off x="246944" y="1219200"/>
          <a:ext cx="8650111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8172" y="6326588"/>
            <a:ext cx="887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difference = 0.75%          average difference = 0.37%           median difference =  0.44%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50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3900 A (Positive) at Location </a:t>
            </a:r>
            <a:r>
              <a:rPr lang="en-US" dirty="0"/>
              <a:t>28</a:t>
            </a:r>
            <a:br>
              <a:rPr lang="en-US" dirty="0"/>
            </a:br>
            <a:r>
              <a:rPr lang="en-US" sz="2000" dirty="0"/>
              <a:t>(measured on 3/11/2016)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697970"/>
              </p:ext>
            </p:extLst>
          </p:nvPr>
        </p:nvGraphicFramePr>
        <p:xfrm>
          <a:off x="246944" y="1371600"/>
          <a:ext cx="8650111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576" y="6318637"/>
            <a:ext cx="908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difference = 0.68%              average difference =  0.31%          median difference =  0.35%   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3377" y="3886200"/>
            <a:ext cx="198120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Abnormal value is due to welds on inner tube of helium vessel.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6398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Harmonics (3900 A, Positive, Location 27)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27336"/>
              </p:ext>
            </p:extLst>
          </p:nvPr>
        </p:nvGraphicFramePr>
        <p:xfrm>
          <a:off x="1066800" y="838200"/>
          <a:ext cx="6934200" cy="5167186"/>
        </p:xfrm>
        <a:graphic>
          <a:graphicData uri="http://schemas.openxmlformats.org/drawingml/2006/table">
            <a:tbl>
              <a:tblPr/>
              <a:tblGrid>
                <a:gridCol w="735594"/>
                <a:gridCol w="745402"/>
                <a:gridCol w="892520"/>
                <a:gridCol w="1111565"/>
                <a:gridCol w="1062525"/>
                <a:gridCol w="2386594"/>
              </a:tblGrid>
              <a:tr h="17711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Measured (21 data points)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Sine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Cosine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Amplitude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Difference (%)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B_n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100*(</a:t>
                      </a:r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A_i_T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</a:t>
                      </a:r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A_i_M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)/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B_0_M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-25365.71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25365.71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180.00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360.18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-47.99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363.37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-97.59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16.26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341.01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341.40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-2.73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-0.50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32.89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3.46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33.07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-84.00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-4.54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60.68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60.85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4.28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-0.22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-19.29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-1.12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19.32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93.31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9.66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-15.83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18.55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-148.61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1.54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4.22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4.50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-20.07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-0.01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9.44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12.25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15.47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-37.62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-7.15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-2.19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7.48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107.02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-0.03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118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172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Tosca (21 data points)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Sine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Cosine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Amplitude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Difference (%)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B_n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100*(</a:t>
                      </a:r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B_i_T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</a:t>
                      </a:r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B_i_M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)/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B_0_M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-25471.04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25471.04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180.00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321.84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-93.31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335.09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-106.17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142.95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364.74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391.76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-21.40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-0.09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32.02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16.41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35.98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-62.87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50.21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49.51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70.51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-45.40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8.62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23.66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25.18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-20.03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-0.10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-4.51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2.78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5.30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58.40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-0.07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5.33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3.48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6.36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-56.87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-3.53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8.72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9.41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22.06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1.25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4.19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4.37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-16.65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-0.03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90600" y="60960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Tosca values were obtained using the same coordinates as the measured ones. The same Fourier Fit was employed for both cases.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7228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3900 A (Positive) at Location 12</a:t>
            </a:r>
            <a:br>
              <a:rPr lang="en-US" dirty="0" smtClean="0"/>
            </a:br>
            <a:r>
              <a:rPr lang="en-US" sz="2000" dirty="0" smtClean="0"/>
              <a:t>(measured </a:t>
            </a:r>
            <a:r>
              <a:rPr lang="en-US" sz="2000" dirty="0"/>
              <a:t>on </a:t>
            </a:r>
            <a:r>
              <a:rPr lang="en-US" sz="2000" dirty="0" smtClean="0"/>
              <a:t>3/23/2016</a:t>
            </a:r>
            <a:r>
              <a:rPr lang="en-US" sz="20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77" y="6318637"/>
            <a:ext cx="908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Max/min difference = -5.8%        average difference =  -1.9%          median difference =  -1.7%     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402586"/>
              </p:ext>
            </p:extLst>
          </p:nvPr>
        </p:nvGraphicFramePr>
        <p:xfrm>
          <a:off x="239306" y="1523999"/>
          <a:ext cx="8665388" cy="457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297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3900 A (Positive) at Location 15</a:t>
            </a:r>
            <a:br>
              <a:rPr lang="en-US" dirty="0" smtClean="0"/>
            </a:br>
            <a:r>
              <a:rPr lang="en-US" sz="2000" dirty="0" smtClean="0"/>
              <a:t>(measured </a:t>
            </a:r>
            <a:r>
              <a:rPr lang="en-US" sz="2000" dirty="0"/>
              <a:t>on </a:t>
            </a:r>
            <a:r>
              <a:rPr lang="en-US" sz="2000" dirty="0" smtClean="0"/>
              <a:t>3/23/2016</a:t>
            </a:r>
            <a:r>
              <a:rPr lang="en-US" sz="20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77" y="6318637"/>
            <a:ext cx="908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Max/min difference = -3.7%        average difference =  -1.0%          median difference =  -0.88%     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799849"/>
              </p:ext>
            </p:extLst>
          </p:nvPr>
        </p:nvGraphicFramePr>
        <p:xfrm>
          <a:off x="239306" y="1371599"/>
          <a:ext cx="8665388" cy="4724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9474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3900 A (Positive) at Location 21</a:t>
            </a:r>
            <a:br>
              <a:rPr lang="en-US" dirty="0" smtClean="0"/>
            </a:br>
            <a:r>
              <a:rPr lang="en-US" sz="2000" dirty="0" smtClean="0"/>
              <a:t>(measured </a:t>
            </a:r>
            <a:r>
              <a:rPr lang="en-US" sz="2000" dirty="0"/>
              <a:t>on </a:t>
            </a:r>
            <a:r>
              <a:rPr lang="en-US" sz="2000" dirty="0" smtClean="0"/>
              <a:t>3/23/2016</a:t>
            </a:r>
            <a:r>
              <a:rPr lang="en-US" sz="20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77" y="6318637"/>
            <a:ext cx="908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Max/min difference = -1.0%        average difference =  -0.28%          median difference =  -2.6%     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115732"/>
              </p:ext>
            </p:extLst>
          </p:nvPr>
        </p:nvGraphicFramePr>
        <p:xfrm>
          <a:off x="239306" y="1371599"/>
          <a:ext cx="8665388" cy="4724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780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3900 A (Positive) at Location 27</a:t>
            </a:r>
            <a:br>
              <a:rPr lang="en-US" dirty="0" smtClean="0"/>
            </a:br>
            <a:r>
              <a:rPr lang="en-US" sz="2000" dirty="0" smtClean="0"/>
              <a:t>(measured </a:t>
            </a:r>
            <a:r>
              <a:rPr lang="en-US" sz="2000" dirty="0"/>
              <a:t>on </a:t>
            </a:r>
            <a:r>
              <a:rPr lang="en-US" sz="2000" dirty="0" smtClean="0"/>
              <a:t>3/23/2016</a:t>
            </a:r>
            <a:r>
              <a:rPr lang="en-US" sz="20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77" y="6318637"/>
            <a:ext cx="908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Max/min difference = 0.71%        average difference =  0.34%          median difference =  0.36%     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065398"/>
              </p:ext>
            </p:extLst>
          </p:nvPr>
        </p:nvGraphicFramePr>
        <p:xfrm>
          <a:off x="239306" y="1371599"/>
          <a:ext cx="8665388" cy="4800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9921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3900 A (Positive) at Location 33</a:t>
            </a:r>
            <a:br>
              <a:rPr lang="en-US" dirty="0" smtClean="0"/>
            </a:br>
            <a:r>
              <a:rPr lang="en-US" sz="2000" dirty="0" smtClean="0"/>
              <a:t>(measured </a:t>
            </a:r>
            <a:r>
              <a:rPr lang="en-US" sz="2000" dirty="0"/>
              <a:t>on </a:t>
            </a:r>
            <a:r>
              <a:rPr lang="en-US" sz="2000" dirty="0" smtClean="0"/>
              <a:t>3/23/2016</a:t>
            </a:r>
            <a:r>
              <a:rPr lang="en-US" sz="20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77" y="6318637"/>
            <a:ext cx="908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Max/min difference = 1.1%        average difference =  0.58%          median difference =  0.62%     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5932"/>
              </p:ext>
            </p:extLst>
          </p:nvPr>
        </p:nvGraphicFramePr>
        <p:xfrm>
          <a:off x="239306" y="1371600"/>
          <a:ext cx="8665388" cy="4947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7436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3900 A (Positive) at Location 39</a:t>
            </a:r>
            <a:br>
              <a:rPr lang="en-US" dirty="0" smtClean="0"/>
            </a:br>
            <a:r>
              <a:rPr lang="en-US" sz="2000" dirty="0" smtClean="0"/>
              <a:t>(measured </a:t>
            </a:r>
            <a:r>
              <a:rPr lang="en-US" sz="2000" dirty="0"/>
              <a:t>on </a:t>
            </a:r>
            <a:r>
              <a:rPr lang="en-US" sz="2000" dirty="0" smtClean="0"/>
              <a:t>3/23/2016</a:t>
            </a:r>
            <a:r>
              <a:rPr lang="en-US" sz="20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77" y="6318637"/>
            <a:ext cx="908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Max/min difference = 1.6%        average difference =  0.39%          median difference =  0.53%     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610401"/>
              </p:ext>
            </p:extLst>
          </p:nvPr>
        </p:nvGraphicFramePr>
        <p:xfrm>
          <a:off x="239306" y="1371600"/>
          <a:ext cx="8665388" cy="4947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748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Hall Probe and Error Plot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00589"/>
              </p:ext>
            </p:extLst>
          </p:nvPr>
        </p:nvGraphicFramePr>
        <p:xfrm>
          <a:off x="1295400" y="1143000"/>
          <a:ext cx="66294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67000" y="5705061"/>
            <a:ext cx="3710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Sensor model: </a:t>
            </a:r>
            <a:r>
              <a:rPr lang="en-US" b="1" dirty="0" err="1" smtClean="0"/>
              <a:t>LakeShore</a:t>
            </a:r>
            <a:r>
              <a:rPr lang="en-US" b="1" dirty="0" smtClean="0"/>
              <a:t> XHGT-9060</a:t>
            </a:r>
          </a:p>
          <a:p>
            <a:r>
              <a:rPr lang="en-US" b="1" dirty="0" smtClean="0"/>
              <a:t>Sensor Type: </a:t>
            </a:r>
            <a:r>
              <a:rPr lang="en-US" b="1" dirty="0" err="1" smtClean="0"/>
              <a:t>InAs</a:t>
            </a:r>
            <a:r>
              <a:rPr lang="en-US" b="1" dirty="0" smtClean="0"/>
              <a:t> Hall Generator</a:t>
            </a:r>
          </a:p>
          <a:p>
            <a:r>
              <a:rPr lang="en-US" b="1" dirty="0" smtClean="0"/>
              <a:t>Serial number: 55937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5097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3900 A (Positive) at Location 42</a:t>
            </a:r>
            <a:br>
              <a:rPr lang="en-US" dirty="0" smtClean="0"/>
            </a:br>
            <a:r>
              <a:rPr lang="en-US" sz="2000" dirty="0" smtClean="0"/>
              <a:t>(measured </a:t>
            </a:r>
            <a:r>
              <a:rPr lang="en-US" sz="2000" dirty="0"/>
              <a:t>on </a:t>
            </a:r>
            <a:r>
              <a:rPr lang="en-US" sz="2000" dirty="0" smtClean="0"/>
              <a:t>3/23/2016</a:t>
            </a:r>
            <a:r>
              <a:rPr lang="en-US" sz="20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77" y="6318637"/>
            <a:ext cx="908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Max/min difference = -3.1%        average difference =  -1.3%          median difference =  -1.3%     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76355"/>
              </p:ext>
            </p:extLst>
          </p:nvPr>
        </p:nvGraphicFramePr>
        <p:xfrm>
          <a:off x="239306" y="1371599"/>
          <a:ext cx="8665388" cy="4800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678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Max upward difference (Positive – Negative) of hysteresis curve is less than 0.34% (at 100 A); upward difference is only 0.018% at 3900 A.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Max difference of By field on a 5.908 cm circle is 0.72% at Location 27 (z = 15.5 mm), and 5.8% at Location 12 (z = 396.5 mm).</a:t>
            </a:r>
          </a:p>
          <a:p>
            <a:endParaRPr lang="en-US" sz="2800" b="1" dirty="0" smtClean="0"/>
          </a:p>
          <a:p>
            <a:r>
              <a:rPr lang="en-US" sz="2800" b="1" dirty="0" err="1" smtClean="0"/>
              <a:t>A_n</a:t>
            </a:r>
            <a:r>
              <a:rPr lang="en-US" sz="2800" b="1" dirty="0" smtClean="0"/>
              <a:t> and </a:t>
            </a:r>
            <a:r>
              <a:rPr lang="en-US" sz="2800" b="1" dirty="0" err="1" smtClean="0"/>
              <a:t>B_n</a:t>
            </a:r>
            <a:r>
              <a:rPr lang="en-US" sz="2800" b="1" dirty="0" smtClean="0"/>
              <a:t> of Fourier </a:t>
            </a:r>
            <a:r>
              <a:rPr lang="en-US" sz="2800" b="1" dirty="0"/>
              <a:t>F</a:t>
            </a:r>
            <a:r>
              <a:rPr lang="en-US" sz="2800" b="1" dirty="0" smtClean="0"/>
              <a:t>it of 20 measured points and 20 Tosca-calculated points are </a:t>
            </a:r>
            <a:r>
              <a:rPr lang="en-US" sz="2800" b="1" dirty="0"/>
              <a:t>very </a:t>
            </a:r>
            <a:r>
              <a:rPr lang="en-US" sz="2800" b="1" dirty="0" smtClean="0"/>
              <a:t>close with </a:t>
            </a:r>
            <a:r>
              <a:rPr lang="en-US" sz="2800" b="1" dirty="0"/>
              <a:t>all measured </a:t>
            </a:r>
            <a:r>
              <a:rPr lang="en-US" sz="2800" b="1" dirty="0" smtClean="0"/>
              <a:t>currents at Location 26, 27, and 28. </a:t>
            </a:r>
            <a:r>
              <a:rPr lang="en-US" sz="2800" b="1" dirty="0" err="1" smtClean="0"/>
              <a:t>B_n</a:t>
            </a:r>
            <a:r>
              <a:rPr lang="en-US" sz="2800" b="1" dirty="0" smtClean="0"/>
              <a:t> difference is less than 0.41% for all currents at Location 27.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5299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456"/>
            <a:ext cx="8229600" cy="1143000"/>
          </a:xfrm>
        </p:spPr>
        <p:txBody>
          <a:bodyPr/>
          <a:lstStyle/>
          <a:p>
            <a:r>
              <a:rPr lang="en-US" dirty="0" smtClean="0"/>
              <a:t>Hysteresis Curve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796085"/>
              </p:ext>
            </p:extLst>
          </p:nvPr>
        </p:nvGraphicFramePr>
        <p:xfrm>
          <a:off x="685800" y="1219200"/>
          <a:ext cx="7754056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45581" y="60960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 relative difference (at -100 A) = 0.84%</a:t>
            </a:r>
          </a:p>
          <a:p>
            <a:r>
              <a:rPr lang="en-US" dirty="0" smtClean="0"/>
              <a:t>Relative difference (at -3800 A) = 0.018%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6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5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Upward Difference of Hysteresis Curve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739859"/>
              </p:ext>
            </p:extLst>
          </p:nvPr>
        </p:nvGraphicFramePr>
        <p:xfrm>
          <a:off x="246944" y="1143000"/>
          <a:ext cx="8650111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95599" y="6139934"/>
            <a:ext cx="4248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 upward difference (at 100 A) = 0.34%</a:t>
            </a:r>
          </a:p>
          <a:p>
            <a:r>
              <a:rPr lang="en-US" b="1" dirty="0" smtClean="0"/>
              <a:t>Upward difference (3900 A) = 0.014%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848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Fixture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5400"/>
            <a:ext cx="6526253" cy="489469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248666" y="2133600"/>
            <a:ext cx="1751337" cy="304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00003" y="1908793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0" y="6324600"/>
            <a:ext cx="499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Twenty points were measured on a 5.908 cm circle.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57003" y="2933700"/>
            <a:ext cx="1143000" cy="1905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3710" y="274877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90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°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68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1200 A (negative) at Location 27 </a:t>
            </a:r>
            <a:r>
              <a:rPr lang="en-US" sz="2000" dirty="0" smtClean="0"/>
              <a:t>(measured on 3/11/2016)</a:t>
            </a:r>
            <a:endParaRPr lang="en-US" sz="2000" dirty="0"/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39112"/>
              </p:ext>
            </p:extLst>
          </p:nvPr>
        </p:nvGraphicFramePr>
        <p:xfrm>
          <a:off x="246944" y="1295400"/>
          <a:ext cx="8650111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31996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 difference = 0.61%             average difference = 0.09%          median difference =  0.13%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2000 A (negative) at Location </a:t>
            </a:r>
            <a:r>
              <a:rPr lang="en-US" dirty="0"/>
              <a:t>27</a:t>
            </a:r>
            <a:br>
              <a:rPr lang="en-US" dirty="0"/>
            </a:br>
            <a:r>
              <a:rPr lang="en-US" sz="2000" dirty="0"/>
              <a:t>(measured on 3/11/2016)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148475"/>
              </p:ext>
            </p:extLst>
          </p:nvPr>
        </p:nvGraphicFramePr>
        <p:xfrm>
          <a:off x="246944" y="1295400"/>
          <a:ext cx="8650111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443" y="6319962"/>
            <a:ext cx="908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difference = 0.68%              average difference = 0.19%           median difference = 0.22%   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2346960"/>
            <a:ext cx="198120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Abnormal value is due to welds on inner tube of helium vessel.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3206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3000 A (negative) at </a:t>
            </a:r>
            <a:r>
              <a:rPr lang="en-US" dirty="0"/>
              <a:t>Location</a:t>
            </a:r>
            <a:br>
              <a:rPr lang="en-US" dirty="0"/>
            </a:br>
            <a:r>
              <a:rPr lang="en-US" sz="2000" dirty="0"/>
              <a:t>(measured on 3/11/2016)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531214"/>
              </p:ext>
            </p:extLst>
          </p:nvPr>
        </p:nvGraphicFramePr>
        <p:xfrm>
          <a:off x="246944" y="1371600"/>
          <a:ext cx="8650111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0138" y="6400800"/>
            <a:ext cx="903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difference = 0.72%             average difference =  0.29%          median difference = 0.33%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6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3900 A (negative) at Location </a:t>
            </a:r>
            <a:r>
              <a:rPr lang="en-US" dirty="0"/>
              <a:t>27</a:t>
            </a:r>
            <a:br>
              <a:rPr lang="en-US" dirty="0"/>
            </a:br>
            <a:r>
              <a:rPr lang="en-US" sz="2000" dirty="0"/>
              <a:t>(measured on 3/11/2016)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38222"/>
              </p:ext>
            </p:extLst>
          </p:nvPr>
        </p:nvGraphicFramePr>
        <p:xfrm>
          <a:off x="246944" y="1371600"/>
          <a:ext cx="8650111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" y="6334540"/>
            <a:ext cx="903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difference = 0.70%             average difference = 0.36%           median difference = 0.40%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3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9015</TotalTime>
  <Words>947</Words>
  <Application>Microsoft Office PowerPoint</Application>
  <PresentationFormat>On-screen Show (4:3)</PresentationFormat>
  <Paragraphs>240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Harmonic Analysis of SHMS HB</vt:lpstr>
      <vt:lpstr>Hall Probe and Error Plot</vt:lpstr>
      <vt:lpstr>Hysteresis Curve</vt:lpstr>
      <vt:lpstr>Upward Difference of Hysteresis Curve</vt:lpstr>
      <vt:lpstr>Mapping Fixture</vt:lpstr>
      <vt:lpstr>1200 A (negative) at Location 27 (measured on 3/11/2016)</vt:lpstr>
      <vt:lpstr>2000 A (negative) at Location 27 (measured on 3/11/2016)</vt:lpstr>
      <vt:lpstr>3000 A (negative) at Location (measured on 3/11/2016)</vt:lpstr>
      <vt:lpstr>3900 A (negative) at Location 27 (measured on 3/11/2016)</vt:lpstr>
      <vt:lpstr>3900 A (Positive) at Location 27 (measured on 3/11/2016)</vt:lpstr>
      <vt:lpstr>3900 A (Positive) at Location 26 (measured on 3/11/2016)</vt:lpstr>
      <vt:lpstr>3900 A (Positive) at Location 28 (measured on 3/11/2016)</vt:lpstr>
      <vt:lpstr>Harmonics (3900 A, Positive, Location 27)</vt:lpstr>
      <vt:lpstr>3900 A (Positive) at Location 12 (measured on 3/23/2016)</vt:lpstr>
      <vt:lpstr>3900 A (Positive) at Location 15 (measured on 3/23/2016)</vt:lpstr>
      <vt:lpstr>3900 A (Positive) at Location 21 (measured on 3/23/2016)</vt:lpstr>
      <vt:lpstr>3900 A (Positive) at Location 27 (measured on 3/23/2016)</vt:lpstr>
      <vt:lpstr>3900 A (Positive) at Location 33 (measured on 3/23/2016)</vt:lpstr>
      <vt:lpstr>3900 A (Positive) at Location 39 (measured on 3/23/2016)</vt:lpstr>
      <vt:lpstr>3900 A (Positive) at Location 42 (measured on 3/23/2016)</vt:lpstr>
      <vt:lpstr>Summary</vt:lpstr>
    </vt:vector>
  </TitlesOfParts>
  <Company>Jefferson Science Associates,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Harmonic Analysis of SHMS HB</dc:title>
  <dc:creator>Eric Sun</dc:creator>
  <cp:lastModifiedBy>qsun</cp:lastModifiedBy>
  <cp:revision>43</cp:revision>
  <dcterms:created xsi:type="dcterms:W3CDTF">2016-03-21T15:27:27Z</dcterms:created>
  <dcterms:modified xsi:type="dcterms:W3CDTF">2016-03-31T20:03:20Z</dcterms:modified>
</cp:coreProperties>
</file>