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79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3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8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6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7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1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36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4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7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4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137C-E645-420F-B0CE-5414BFE4CCB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DE5D-EF2D-48E9-99E0-1731DB5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7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1"/>
            <a:ext cx="5582647" cy="1496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9928" y="5805264"/>
            <a:ext cx="80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Location: Science Block, Statistics </a:t>
            </a:r>
            <a:r>
              <a:rPr lang="en-GB" dirty="0"/>
              <a:t>Department Lab </a:t>
            </a:r>
            <a:r>
              <a:rPr lang="en-GB" dirty="0" smtClean="0"/>
              <a:t>W274, Windhoek Campus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501027"/>
            <a:ext cx="531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 smtClean="0"/>
              <a:t>This course will teach you</a:t>
            </a:r>
          </a:p>
          <a:p>
            <a:r>
              <a:rPr lang="en-GB" dirty="0"/>
              <a:t>	</a:t>
            </a:r>
            <a:r>
              <a:rPr lang="en-GB" dirty="0" smtClean="0"/>
              <a:t>- how to import and export data</a:t>
            </a:r>
          </a:p>
          <a:p>
            <a:r>
              <a:rPr lang="en-GB" dirty="0"/>
              <a:t>	</a:t>
            </a:r>
            <a:r>
              <a:rPr lang="en-GB" dirty="0" smtClean="0"/>
              <a:t>- how to graphically explore your data</a:t>
            </a:r>
          </a:p>
          <a:p>
            <a:r>
              <a:rPr lang="en-GB" dirty="0"/>
              <a:t>	</a:t>
            </a:r>
            <a:r>
              <a:rPr lang="en-GB" dirty="0" smtClean="0"/>
              <a:t>- how to manipulate your data</a:t>
            </a:r>
          </a:p>
          <a:p>
            <a:r>
              <a:rPr lang="en-GB" dirty="0"/>
              <a:t>	</a:t>
            </a:r>
            <a:r>
              <a:rPr lang="en-GB" dirty="0" smtClean="0"/>
              <a:t>- how to analyse your data</a:t>
            </a:r>
          </a:p>
          <a:p>
            <a:r>
              <a:rPr lang="en-GB" dirty="0"/>
              <a:t>	</a:t>
            </a:r>
            <a:r>
              <a:rPr lang="en-GB" dirty="0" smtClean="0"/>
              <a:t>- how to report your data</a:t>
            </a:r>
          </a:p>
          <a:p>
            <a:endParaRPr lang="en-GB" dirty="0"/>
          </a:p>
          <a:p>
            <a:r>
              <a:rPr lang="en-GB" dirty="0" smtClean="0"/>
              <a:t>What else could you want to know! </a:t>
            </a:r>
          </a:p>
          <a:p>
            <a:endParaRPr lang="en-GB" dirty="0"/>
          </a:p>
          <a:p>
            <a:endParaRPr lang="en-GB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99211"/>
              </p:ext>
            </p:extLst>
          </p:nvPr>
        </p:nvGraphicFramePr>
        <p:xfrm>
          <a:off x="5947872" y="2501027"/>
          <a:ext cx="2944608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11"/>
                <a:gridCol w="1497697"/>
              </a:tblGrid>
              <a:tr h="576064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Mark </a:t>
                      </a:r>
                    </a:p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Kelson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Senior Lecturer in Data Analytics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Lilian </a:t>
                      </a:r>
                    </a:p>
                    <a:p>
                      <a:r>
                        <a:rPr lang="en-GB" sz="1400" b="0" dirty="0" err="1" smtClean="0">
                          <a:solidFill>
                            <a:schemeClr val="tx1"/>
                          </a:solidFill>
                        </a:rPr>
                        <a:t>Pazvakawambwa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Lecturer in Statistics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David </a:t>
                      </a:r>
                    </a:p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Gillespie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Research Fellow in Statistics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Paul </a:t>
                      </a:r>
                    </a:p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Brennan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Reader in Cancer and Genetics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GB" sz="1400" b="0" dirty="0" err="1" smtClean="0">
                          <a:solidFill>
                            <a:schemeClr val="tx1"/>
                          </a:solidFill>
                        </a:rPr>
                        <a:t>Nelago</a:t>
                      </a:r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GB" sz="1400" b="0" dirty="0" err="1" smtClean="0">
                          <a:solidFill>
                            <a:schemeClr val="tx1"/>
                          </a:solidFill>
                        </a:rPr>
                        <a:t>Indongo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Director of the MRC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Image result for un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8191"/>
            <a:ext cx="2334254" cy="121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rdiff univers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56" y="124243"/>
            <a:ext cx="1111089" cy="107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700808"/>
            <a:ext cx="84969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Learn the basics of R in this 3-day introductory </a:t>
            </a:r>
            <a:r>
              <a:rPr lang="en-GB" sz="2200" dirty="0" smtClean="0"/>
              <a:t>course 12-14 June 2017</a:t>
            </a:r>
            <a:endParaRPr lang="en-GB" sz="2200" dirty="0"/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6381328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This course is jointly </a:t>
            </a:r>
            <a:r>
              <a:rPr lang="en-GB" sz="1200" dirty="0"/>
              <a:t>organised by the University of Namibia and Cardiff </a:t>
            </a:r>
            <a:r>
              <a:rPr lang="en-GB" sz="1200" dirty="0" smtClean="0"/>
              <a:t>University and is made possible by the Phoenix Project</a:t>
            </a:r>
            <a:endParaRPr lang="en-GB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6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</dc:creator>
  <cp:lastModifiedBy>MK</cp:lastModifiedBy>
  <cp:revision>4</cp:revision>
  <dcterms:created xsi:type="dcterms:W3CDTF">2017-03-02T16:25:30Z</dcterms:created>
  <dcterms:modified xsi:type="dcterms:W3CDTF">2017-04-10T12:55:15Z</dcterms:modified>
</cp:coreProperties>
</file>