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4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7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19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8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32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14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20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53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267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30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4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846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37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762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292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129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953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68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482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112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0582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1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487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7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042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55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05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4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31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5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8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A9AFC-E48C-44BB-A6CF-1DC18DE281C1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695-A66D-4B6E-A5E0-04B831BE6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91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DC58-B76D-4196-A998-A5736700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Analysis on Birth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0EE3-54F8-4C59-AA91-05DE0B2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500" dirty="0"/>
              <a:t>Objective: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To Analyze the impact of nutritional food and vaccination that may cause death in children under the age of five in rural areas.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endParaRPr lang="en-CA" dirty="0"/>
          </a:p>
          <a:p>
            <a:pPr marL="3657600" lvl="8" indent="0">
              <a:buNone/>
            </a:pPr>
            <a:r>
              <a:rPr lang="en-CA" dirty="0"/>
              <a:t>				</a:t>
            </a:r>
            <a:r>
              <a:rPr lang="en-CA" sz="3200" dirty="0"/>
              <a:t>By Mark Gershman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573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496-F31B-4554-859C-E5E3C20A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 – Chi squared test between recorded area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C30C-7C07-4534-BA5A-C0AD3278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First I have to include gender as Male/Female instead of numerical.</a:t>
            </a:r>
          </a:p>
          <a:p>
            <a:r>
              <a:rPr lang="en-CA" dirty="0"/>
              <a:t>I include “Gender” as a brand new row in the table, max 8 characters long.</a:t>
            </a:r>
          </a:p>
          <a:p>
            <a:r>
              <a:rPr lang="en-CA" dirty="0"/>
              <a:t>Then I make it so that 1=male and 2=female to prepare for the chi squared.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Mark.Birth001;</a:t>
            </a:r>
          </a:p>
          <a:p>
            <a:pPr marL="0" indent="0">
              <a:buNone/>
            </a:pPr>
            <a:r>
              <a:rPr lang="en-CA" dirty="0"/>
              <a:t>set Mark.Birth002;</a:t>
            </a:r>
          </a:p>
          <a:p>
            <a:pPr marL="0" indent="0">
              <a:buNone/>
            </a:pPr>
            <a:r>
              <a:rPr lang="en-CA" dirty="0"/>
              <a:t>length Gender $</a:t>
            </a:r>
            <a:r>
              <a:rPr lang="en-CA" b="1" dirty="0"/>
              <a:t>8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 sex = </a:t>
            </a:r>
            <a:r>
              <a:rPr lang="en-CA" b="1" dirty="0"/>
              <a:t>1</a:t>
            </a:r>
            <a:r>
              <a:rPr lang="en-CA" dirty="0"/>
              <a:t> then gender ="Male";</a:t>
            </a:r>
          </a:p>
          <a:p>
            <a:pPr marL="0" indent="0">
              <a:buNone/>
            </a:pPr>
            <a:r>
              <a:rPr lang="en-CA" dirty="0"/>
              <a:t>if sex = </a:t>
            </a:r>
            <a:r>
              <a:rPr lang="en-CA" b="1" dirty="0"/>
              <a:t>2</a:t>
            </a:r>
            <a:r>
              <a:rPr lang="en-CA" dirty="0"/>
              <a:t> then gender ="Female";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426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916-7ECC-4347-A055-9E3CBE85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A38D-1C61-434C-ACA6-74B6BEC8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do sampling, I have to split up the comparison areas. </a:t>
            </a:r>
          </a:p>
          <a:p>
            <a:r>
              <a:rPr lang="en-CA" dirty="0"/>
              <a:t>I start with treatment.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dirty="0" err="1"/>
              <a:t>Mark.Treatment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set Mark.Birth001;</a:t>
            </a:r>
          </a:p>
          <a:p>
            <a:pPr marL="0" indent="0">
              <a:buNone/>
            </a:pPr>
            <a:r>
              <a:rPr lang="en-CA" dirty="0"/>
              <a:t>where area &lt;=</a:t>
            </a:r>
            <a:r>
              <a:rPr lang="en-CA" b="1" dirty="0"/>
              <a:t>4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009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B63A-CA72-43E8-BE25-D2DFD9CA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2827-FC5A-4A6B-8240-0EBD5B2F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Then I go for Comparison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dirty="0" err="1"/>
              <a:t>Mark.Comparison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Set Mark.Birth001;</a:t>
            </a:r>
          </a:p>
          <a:p>
            <a:pPr marL="0" indent="0">
              <a:buNone/>
            </a:pPr>
            <a:r>
              <a:rPr lang="en-CA" dirty="0"/>
              <a:t>where area =</a:t>
            </a:r>
            <a:r>
              <a:rPr lang="en-CA" b="1" dirty="0"/>
              <a:t>5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878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46C2-FAAB-4432-8E6E-09DC3EC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5DC3-9FF3-4752-ABA6-7A54D3E2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b="1" dirty="0"/>
              <a:t>Then I take the recently created treatment and prepare it for chi squared by getting the calculations.</a:t>
            </a:r>
          </a:p>
          <a:p>
            <a:r>
              <a:rPr lang="en-CA" b="1" dirty="0"/>
              <a:t>The total number of both treatment and comparison is P=6758. 2692 for only treatment.</a:t>
            </a:r>
          </a:p>
          <a:p>
            <a:r>
              <a:rPr lang="en-CA" b="1" dirty="0"/>
              <a:t>The equation is 2692 divided by 6758 x 650.</a:t>
            </a:r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Mark.Treatment1;</a:t>
            </a:r>
          </a:p>
          <a:p>
            <a:pPr marL="0" indent="0">
              <a:buNone/>
            </a:pPr>
            <a:r>
              <a:rPr lang="en-CA" dirty="0"/>
              <a:t>n=</a:t>
            </a:r>
            <a:r>
              <a:rPr lang="en-CA" b="1" dirty="0"/>
              <a:t>5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P=</a:t>
            </a:r>
            <a:r>
              <a:rPr lang="en-CA" b="1" dirty="0"/>
              <a:t>2692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do while (n &lt;=</a:t>
            </a:r>
            <a:r>
              <a:rPr lang="en-CA" b="1" dirty="0"/>
              <a:t>258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fr-FR" dirty="0"/>
              <a:t>Slice=</a:t>
            </a:r>
            <a:r>
              <a:rPr lang="fr-FR" dirty="0" err="1"/>
              <a:t>int</a:t>
            </a:r>
            <a:r>
              <a:rPr lang="fr-FR" dirty="0"/>
              <a:t> (p*</a:t>
            </a:r>
            <a:r>
              <a:rPr lang="fr-FR" dirty="0" err="1"/>
              <a:t>ranuni</a:t>
            </a:r>
            <a:r>
              <a:rPr lang="fr-FR" dirty="0"/>
              <a:t>(-</a:t>
            </a:r>
            <a:r>
              <a:rPr lang="fr-FR" b="1" dirty="0"/>
              <a:t>1</a:t>
            </a:r>
            <a:r>
              <a:rPr lang="fr-FR" dirty="0"/>
              <a:t>));</a:t>
            </a:r>
          </a:p>
          <a:p>
            <a:pPr marL="0" indent="0">
              <a:buNone/>
            </a:pPr>
            <a:r>
              <a:rPr lang="en-CA" dirty="0"/>
              <a:t>set </a:t>
            </a:r>
            <a:r>
              <a:rPr lang="en-CA" dirty="0" err="1"/>
              <a:t>Mark.Treatment</a:t>
            </a:r>
            <a:r>
              <a:rPr lang="en-CA" dirty="0"/>
              <a:t> point=slice;</a:t>
            </a:r>
          </a:p>
          <a:p>
            <a:pPr marL="0" indent="0">
              <a:buNone/>
            </a:pPr>
            <a:r>
              <a:rPr lang="en-CA" dirty="0"/>
              <a:t>output;</a:t>
            </a:r>
          </a:p>
          <a:p>
            <a:pPr marL="0" indent="0">
              <a:buNone/>
            </a:pPr>
            <a:r>
              <a:rPr lang="en-CA" dirty="0"/>
              <a:t>n=n+</a:t>
            </a:r>
            <a:r>
              <a:rPr lang="en-CA" b="1" dirty="0"/>
              <a:t>1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end;</a:t>
            </a:r>
          </a:p>
          <a:p>
            <a:pPr marL="0" indent="0">
              <a:buNone/>
            </a:pPr>
            <a:r>
              <a:rPr lang="en-CA" dirty="0"/>
              <a:t>stop;</a:t>
            </a:r>
          </a:p>
        </p:txBody>
      </p:sp>
    </p:spTree>
    <p:extLst>
      <p:ext uri="{BB962C8B-B14F-4D97-AF65-F5344CB8AC3E}">
        <p14:creationId xmlns:p14="http://schemas.microsoft.com/office/powerpoint/2010/main" val="238247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E98D-726B-43E3-B2E1-995860BD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DBA1-D8A7-4525-B419-4202C51B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/>
              <a:t>Now I calculate for the comparison area. 6758 divided by 4066 x 650.</a:t>
            </a:r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dirty="0" err="1"/>
              <a:t>Mark.Comparison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n=</a:t>
            </a:r>
            <a:r>
              <a:rPr lang="en-CA" b="1" dirty="0"/>
              <a:t>1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P=</a:t>
            </a:r>
            <a:r>
              <a:rPr lang="en-CA" b="1" dirty="0"/>
              <a:t>4066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do while (n &lt;=</a:t>
            </a:r>
            <a:r>
              <a:rPr lang="en-CA" b="1" dirty="0"/>
              <a:t>391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fr-FR" dirty="0"/>
              <a:t>Slice=</a:t>
            </a:r>
            <a:r>
              <a:rPr lang="fr-FR" dirty="0" err="1"/>
              <a:t>int</a:t>
            </a:r>
            <a:r>
              <a:rPr lang="fr-FR" dirty="0"/>
              <a:t> (p*</a:t>
            </a:r>
            <a:r>
              <a:rPr lang="fr-FR" dirty="0" err="1"/>
              <a:t>ranuni</a:t>
            </a:r>
            <a:r>
              <a:rPr lang="fr-FR" dirty="0"/>
              <a:t>(-</a:t>
            </a:r>
            <a:r>
              <a:rPr lang="fr-FR" b="1" dirty="0"/>
              <a:t>1</a:t>
            </a:r>
            <a:r>
              <a:rPr lang="fr-FR" dirty="0"/>
              <a:t>));</a:t>
            </a:r>
          </a:p>
          <a:p>
            <a:pPr marL="0" indent="0">
              <a:buNone/>
            </a:pPr>
            <a:r>
              <a:rPr lang="en-CA" dirty="0"/>
              <a:t>set </a:t>
            </a:r>
            <a:r>
              <a:rPr lang="en-CA" dirty="0" err="1"/>
              <a:t>Mark.Comparison</a:t>
            </a:r>
            <a:r>
              <a:rPr lang="en-CA" dirty="0"/>
              <a:t> point=slice;</a:t>
            </a:r>
          </a:p>
          <a:p>
            <a:pPr marL="0" indent="0">
              <a:buNone/>
            </a:pPr>
            <a:r>
              <a:rPr lang="en-CA" dirty="0"/>
              <a:t>output;</a:t>
            </a:r>
          </a:p>
          <a:p>
            <a:pPr marL="0" indent="0">
              <a:buNone/>
            </a:pPr>
            <a:r>
              <a:rPr lang="en-CA" dirty="0"/>
              <a:t>n=n+</a:t>
            </a:r>
            <a:r>
              <a:rPr lang="en-CA" b="1" dirty="0"/>
              <a:t>1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end;</a:t>
            </a:r>
          </a:p>
          <a:p>
            <a:pPr marL="0" indent="0">
              <a:buNone/>
            </a:pPr>
            <a:r>
              <a:rPr lang="en-CA" dirty="0"/>
              <a:t>stop;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175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2AC6-1C25-42D6-BF67-118DB8A9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3F79-5799-4815-AAD8-2375BA35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Then I have to merge both files to prepare for the final step.</a:t>
            </a:r>
          </a:p>
          <a:p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dirty="0" err="1"/>
              <a:t>Mark.CompTreat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set </a:t>
            </a:r>
            <a:r>
              <a:rPr lang="en-CA" dirty="0" err="1"/>
              <a:t>Mark.Comparison</a:t>
            </a:r>
            <a:r>
              <a:rPr lang="en-CA" dirty="0"/>
              <a:t> Mark.Treatment1;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630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3A70-B7D8-442C-AE94-6AED997C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189D-3E01-4B42-86E5-E56D50D0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run based on gender and recorded area.</a:t>
            </a:r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freq</a:t>
            </a:r>
            <a:r>
              <a:rPr lang="en-CA" dirty="0"/>
              <a:t> data= </a:t>
            </a:r>
            <a:r>
              <a:rPr lang="en-CA" dirty="0" err="1"/>
              <a:t>Mark.CompTreat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tables Gender*</a:t>
            </a:r>
            <a:r>
              <a:rPr lang="en-CA" dirty="0" err="1"/>
              <a:t>Recorded_area</a:t>
            </a:r>
            <a:r>
              <a:rPr lang="en-CA" dirty="0"/>
              <a:t>/</a:t>
            </a:r>
            <a:r>
              <a:rPr lang="en-CA" dirty="0" err="1"/>
              <a:t>chisq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DEB2C-0DFF-44CB-99E0-BAC57E68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67" y="0"/>
            <a:ext cx="5972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A97-263A-4D15-AB0D-E263953F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 – Frequency table of just treatment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DF9D-6FAC-45F3-A7A0-3AC987D4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endParaRPr lang="en-CA" b="1" dirty="0"/>
          </a:p>
          <a:p>
            <a:r>
              <a:rPr lang="en-CA" b="1" dirty="0"/>
              <a:t>The first thing I did was get proc frequency data for my Birth file. </a:t>
            </a:r>
          </a:p>
          <a:p>
            <a:r>
              <a:rPr lang="en-CA" b="1" dirty="0"/>
              <a:t>I target the “Area” in specific with the tables command.</a:t>
            </a:r>
          </a:p>
          <a:p>
            <a:r>
              <a:rPr lang="en-CA" b="1" dirty="0"/>
              <a:t>Then I focused on only the “Treatment area”, which is below 4 in “recorded area”.</a:t>
            </a:r>
          </a:p>
          <a:p>
            <a:r>
              <a:rPr lang="en-CA" b="1" dirty="0"/>
              <a:t>I then end it with format to associate with a variable.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freq</a:t>
            </a:r>
            <a:r>
              <a:rPr lang="en-CA" dirty="0"/>
              <a:t> data = </a:t>
            </a:r>
            <a:r>
              <a:rPr lang="en-CA" dirty="0" err="1"/>
              <a:t>Mark.Birth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tables Area;</a:t>
            </a:r>
          </a:p>
          <a:p>
            <a:pPr marL="0" indent="0">
              <a:buNone/>
            </a:pPr>
            <a:r>
              <a:rPr lang="en-CA" dirty="0"/>
              <a:t>where area &lt;=</a:t>
            </a:r>
            <a:r>
              <a:rPr lang="en-CA" b="1" dirty="0"/>
              <a:t>4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5BE7B-8F88-46F2-B985-6058B241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42" y="3591339"/>
            <a:ext cx="6866358" cy="32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F859-63E6-4443-83FA-3975DB7C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– Frequency table of recorded area as a whole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572F-A4FC-49D8-9B55-CFFC4B37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b="1" dirty="0"/>
              <a:t>The first thing I did was get the frequency of the entire recorded area, unlike the first step. </a:t>
            </a:r>
          </a:p>
          <a:p>
            <a:r>
              <a:rPr lang="en-CA" b="1" dirty="0"/>
              <a:t>I targeted area in specific with the tables command.</a:t>
            </a:r>
          </a:p>
          <a:p>
            <a:pPr marL="0" indent="0">
              <a:buNone/>
            </a:pP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freq</a:t>
            </a:r>
            <a:r>
              <a:rPr lang="en-CA" dirty="0"/>
              <a:t> data = </a:t>
            </a:r>
            <a:r>
              <a:rPr lang="en-CA" dirty="0" err="1"/>
              <a:t>Mark.Birth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tables Area;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07806-49C6-42E9-A5BC-891E372C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76" y="2597426"/>
            <a:ext cx="7059010" cy="42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8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891-9C0C-4028-8F4B-E51174D3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 – Cross tabulation between recorded area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D647-54A0-457A-B927-013687A2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As I’m creating a contingency table, I use proc </a:t>
            </a:r>
            <a:r>
              <a:rPr lang="en-CA" b="1" dirty="0" err="1"/>
              <a:t>freq</a:t>
            </a:r>
            <a:r>
              <a:rPr lang="en-CA" b="1" dirty="0"/>
              <a:t> again. </a:t>
            </a:r>
          </a:p>
          <a:p>
            <a:r>
              <a:rPr lang="en-CA" b="1" dirty="0"/>
              <a:t>I go cross tabulate area and gender.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freq</a:t>
            </a:r>
            <a:r>
              <a:rPr lang="en-CA" dirty="0"/>
              <a:t> data = </a:t>
            </a:r>
            <a:r>
              <a:rPr lang="en-CA" dirty="0" err="1"/>
              <a:t>Mark.Birth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tables Area * Sex;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012C-A05A-4FE4-9BBB-9F5F0AB0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07" y="0"/>
            <a:ext cx="6706536" cy="72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8B14-8806-4B93-9BA3-157CA5AA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 – Pie chart of recorded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C829-7CDF-4F11-A2BC-AA0E6F6E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Next I run a </a:t>
            </a:r>
            <a:r>
              <a:rPr lang="en-CA" dirty="0" err="1"/>
              <a:t>gchart</a:t>
            </a:r>
            <a:r>
              <a:rPr lang="en-CA" dirty="0"/>
              <a:t> for pie. This is a pie chart of the recorded area.</a:t>
            </a:r>
          </a:p>
          <a:p>
            <a:r>
              <a:rPr lang="en-CA" dirty="0"/>
              <a:t>I proc </a:t>
            </a:r>
            <a:r>
              <a:rPr lang="en-CA" dirty="0" err="1"/>
              <a:t>gchart</a:t>
            </a:r>
            <a:r>
              <a:rPr lang="en-CA" dirty="0"/>
              <a:t>.</a:t>
            </a:r>
          </a:p>
          <a:p>
            <a:r>
              <a:rPr lang="en-CA" dirty="0"/>
              <a:t>Then I use pie, targeting area only with the discrete command.</a:t>
            </a:r>
          </a:p>
          <a:p>
            <a:r>
              <a:rPr lang="en-CA" dirty="0"/>
              <a:t>I get the number 3962 for area value, stated as #5.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gchart</a:t>
            </a:r>
            <a:r>
              <a:rPr lang="en-CA" dirty="0"/>
              <a:t> data=</a:t>
            </a:r>
            <a:r>
              <a:rPr lang="en-CA" dirty="0" err="1"/>
              <a:t>Mark.Birth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pie Area/discrete;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BCDC8-CBAC-481B-BE8A-DE24ACD3D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38" y="2414588"/>
            <a:ext cx="4348162" cy="4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FBB-D7BA-49D1-9374-F164102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 – Age at death by recorded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2583-9FD3-48C5-B17A-591B4E91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First, I proc SQL to prepare for a merge since my death file has the death variables. </a:t>
            </a:r>
          </a:p>
          <a:p>
            <a:r>
              <a:rPr lang="en-CA" b="1" dirty="0"/>
              <a:t>I create a new name and left join the two based on </a:t>
            </a:r>
            <a:r>
              <a:rPr lang="en-CA" b="1" dirty="0" err="1"/>
              <a:t>crid</a:t>
            </a:r>
            <a:r>
              <a:rPr lang="en-CA" b="1" dirty="0"/>
              <a:t>.</a:t>
            </a:r>
          </a:p>
          <a:p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/>
              <a:t>SQL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create table </a:t>
            </a:r>
            <a:r>
              <a:rPr lang="en-CA" dirty="0" err="1"/>
              <a:t>Mark.BirthTest</a:t>
            </a:r>
            <a:r>
              <a:rPr lang="en-CA" dirty="0"/>
              <a:t>	 as</a:t>
            </a:r>
          </a:p>
          <a:p>
            <a:pPr marL="0" indent="0">
              <a:buNone/>
            </a:pPr>
            <a:r>
              <a:rPr lang="en-CA" dirty="0"/>
              <a:t>select * from </a:t>
            </a:r>
            <a:r>
              <a:rPr lang="en-CA" dirty="0" err="1"/>
              <a:t>Mark.birth</a:t>
            </a:r>
            <a:r>
              <a:rPr lang="en-CA" dirty="0"/>
              <a:t> left join </a:t>
            </a:r>
            <a:r>
              <a:rPr lang="en-CA" dirty="0" err="1"/>
              <a:t>Mark.death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birth.crid</a:t>
            </a:r>
            <a:r>
              <a:rPr lang="en-CA" dirty="0"/>
              <a:t>=</a:t>
            </a:r>
            <a:r>
              <a:rPr lang="en-CA" dirty="0" err="1"/>
              <a:t>death.crid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b="1" dirty="0"/>
              <a:t>quit</a:t>
            </a:r>
            <a:r>
              <a:rPr lang="en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54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A40-347D-4ADC-9E74-9AB7FC2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9658-858D-43E3-8DB1-A4316F0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7"/>
            <a:ext cx="10515600" cy="4351338"/>
          </a:xfrm>
        </p:spPr>
        <p:txBody>
          <a:bodyPr>
            <a:normAutofit/>
          </a:bodyPr>
          <a:lstStyle/>
          <a:p>
            <a:r>
              <a:rPr lang="en-CA" b="1" dirty="0"/>
              <a:t>Then I begin creating Age at death by including all the small variable names along the way.</a:t>
            </a:r>
          </a:p>
          <a:p>
            <a:r>
              <a:rPr lang="en-CA" b="1" dirty="0"/>
              <a:t>I include &lt;=4 to describe specifically what the treatment is and what the comparison is.</a:t>
            </a:r>
          </a:p>
          <a:p>
            <a:r>
              <a:rPr lang="en-CA" b="1" dirty="0"/>
              <a:t>Then I add Age at Death in Months (AADM), which is just day of death minus day of birth with the average number of days in a month (30.46).</a:t>
            </a:r>
          </a:p>
          <a:p>
            <a:pPr marL="0" indent="0">
              <a:buNone/>
            </a:pPr>
            <a:r>
              <a:rPr lang="en-CA" b="1" dirty="0"/>
              <a:t>data</a:t>
            </a:r>
            <a:r>
              <a:rPr lang="en-CA" dirty="0"/>
              <a:t> Mark.Birth002;</a:t>
            </a:r>
          </a:p>
          <a:p>
            <a:pPr marL="0" indent="0">
              <a:buNone/>
            </a:pPr>
            <a:r>
              <a:rPr lang="en-CA" dirty="0"/>
              <a:t>set </a:t>
            </a:r>
            <a:r>
              <a:rPr lang="en-CA" dirty="0" err="1"/>
              <a:t>Mark.BirthTest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length </a:t>
            </a:r>
            <a:r>
              <a:rPr lang="en-CA" dirty="0" err="1"/>
              <a:t>recorded_area</a:t>
            </a:r>
            <a:r>
              <a:rPr lang="en-CA" dirty="0"/>
              <a:t> $ </a:t>
            </a:r>
            <a:r>
              <a:rPr lang="en-CA" b="1" dirty="0"/>
              <a:t>15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if area &lt;=</a:t>
            </a:r>
            <a:r>
              <a:rPr lang="en-CA" b="1" dirty="0"/>
              <a:t>4</a:t>
            </a:r>
            <a:r>
              <a:rPr lang="en-CA" dirty="0"/>
              <a:t> then </a:t>
            </a:r>
            <a:r>
              <a:rPr lang="en-CA" dirty="0" err="1"/>
              <a:t>recorded_area</a:t>
            </a:r>
            <a:r>
              <a:rPr lang="en-CA" dirty="0"/>
              <a:t> = "Treatment";</a:t>
            </a:r>
          </a:p>
          <a:p>
            <a:pPr marL="0" indent="0">
              <a:buNone/>
            </a:pPr>
            <a:r>
              <a:rPr lang="en-CA" dirty="0"/>
              <a:t>else </a:t>
            </a:r>
            <a:r>
              <a:rPr lang="en-CA" dirty="0" err="1"/>
              <a:t>recorded_area</a:t>
            </a:r>
            <a:r>
              <a:rPr lang="en-CA" dirty="0"/>
              <a:t> = "Comparison";</a:t>
            </a:r>
          </a:p>
          <a:p>
            <a:pPr marL="0" indent="0">
              <a:buNone/>
            </a:pPr>
            <a:r>
              <a:rPr lang="en-CA" dirty="0"/>
              <a:t>AADM=(</a:t>
            </a:r>
            <a:r>
              <a:rPr lang="en-CA" dirty="0" err="1"/>
              <a:t>dod-dob</a:t>
            </a:r>
            <a:r>
              <a:rPr lang="en-CA" dirty="0"/>
              <a:t>)/</a:t>
            </a:r>
            <a:r>
              <a:rPr lang="en-CA" b="1" dirty="0"/>
              <a:t>30.46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27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52F-91A0-4FCF-8B96-3098D6F6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4A0D-8765-4F19-9E24-5C970F5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Then I give it a format. I also include 6.2, which is 2 whole numbers and 6 decimal points. </a:t>
            </a:r>
          </a:p>
          <a:p>
            <a:r>
              <a:rPr lang="en-CA" dirty="0"/>
              <a:t>Next I link it all together so they correlate.</a:t>
            </a:r>
          </a:p>
          <a:p>
            <a:pPr marL="0" indent="0">
              <a:buNone/>
            </a:pPr>
            <a:r>
              <a:rPr lang="en-CA" dirty="0"/>
              <a:t>format </a:t>
            </a:r>
            <a:r>
              <a:rPr lang="en-CA" dirty="0" err="1"/>
              <a:t>aadm</a:t>
            </a:r>
            <a:r>
              <a:rPr lang="en-CA" dirty="0"/>
              <a:t> </a:t>
            </a:r>
            <a:r>
              <a:rPr lang="en-CA" b="1" dirty="0"/>
              <a:t>6.2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yob=year(</a:t>
            </a:r>
            <a:r>
              <a:rPr lang="en-CA" dirty="0" err="1"/>
              <a:t>dob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mob=month(</a:t>
            </a:r>
            <a:r>
              <a:rPr lang="en-CA" dirty="0" err="1"/>
              <a:t>dob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 err="1"/>
              <a:t>yod</a:t>
            </a:r>
            <a:r>
              <a:rPr lang="en-CA" dirty="0"/>
              <a:t>=year(</a:t>
            </a:r>
            <a:r>
              <a:rPr lang="en-CA" dirty="0" err="1"/>
              <a:t>dod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mod=month(</a:t>
            </a:r>
            <a:r>
              <a:rPr lang="en-CA" dirty="0" err="1"/>
              <a:t>dod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21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25F4-C0B4-49F2-8CEA-E31F8082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4961-DBD6-4CEC-89D2-017ED5CE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Then I proc the sample </a:t>
            </a:r>
            <a:r>
              <a:rPr lang="en-CA" b="1" dirty="0" err="1"/>
              <a:t>ttest</a:t>
            </a:r>
            <a:r>
              <a:rPr lang="en-CA" b="1" dirty="0"/>
              <a:t> on age at death over recorded area.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proc</a:t>
            </a:r>
            <a:r>
              <a:rPr lang="en-CA" dirty="0"/>
              <a:t> </a:t>
            </a:r>
            <a:r>
              <a:rPr lang="en-CA" b="1" dirty="0" err="1"/>
              <a:t>ttest</a:t>
            </a:r>
            <a:r>
              <a:rPr lang="en-CA" dirty="0"/>
              <a:t> data=Mark.Birth002;</a:t>
            </a:r>
          </a:p>
          <a:p>
            <a:pPr marL="0" indent="0">
              <a:buNone/>
            </a:pPr>
            <a:r>
              <a:rPr lang="en-CA" dirty="0"/>
              <a:t>paired </a:t>
            </a:r>
            <a:r>
              <a:rPr lang="en-CA" dirty="0" err="1"/>
              <a:t>aadm</a:t>
            </a:r>
            <a:r>
              <a:rPr lang="en-CA" dirty="0"/>
              <a:t>*area;</a:t>
            </a:r>
          </a:p>
          <a:p>
            <a:pPr marL="0" indent="0">
              <a:buNone/>
            </a:pPr>
            <a:r>
              <a:rPr lang="en-CA" b="1" dirty="0"/>
              <a:t>run</a:t>
            </a:r>
            <a:r>
              <a:rPr lang="en-CA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DEF49-FA2C-47FB-B003-5CE4817C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9" y="3771901"/>
            <a:ext cx="937736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458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936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Trebuchet MS</vt:lpstr>
      <vt:lpstr>Wingdings 3</vt:lpstr>
      <vt:lpstr>Facet</vt:lpstr>
      <vt:lpstr>Ion</vt:lpstr>
      <vt:lpstr>Statistical Analysis on Birth</vt:lpstr>
      <vt:lpstr>Step 1 – Frequency table of just treatment area</vt:lpstr>
      <vt:lpstr>Step 2 – Frequency table of recorded area as a whole</vt:lpstr>
      <vt:lpstr>Step 3 – Cross tabulation between recorded area and gender</vt:lpstr>
      <vt:lpstr>Step 4 – Pie chart of recorded area</vt:lpstr>
      <vt:lpstr>Step 5 – Age at death by recorded area</vt:lpstr>
      <vt:lpstr>Step 5.1</vt:lpstr>
      <vt:lpstr>Step 5.2</vt:lpstr>
      <vt:lpstr>Step 5.3</vt:lpstr>
      <vt:lpstr>Step 6 – Chi squared test between recorded area and gender</vt:lpstr>
      <vt:lpstr>Step 6.1</vt:lpstr>
      <vt:lpstr>Step 6.2</vt:lpstr>
      <vt:lpstr>Step 6.3</vt:lpstr>
      <vt:lpstr>Step 6.4</vt:lpstr>
      <vt:lpstr>Step 6.5</vt:lpstr>
      <vt:lpstr>Step 6.6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</dc:title>
  <dc:creator>Regina G.</dc:creator>
  <cp:lastModifiedBy>Regina G.</cp:lastModifiedBy>
  <cp:revision>27</cp:revision>
  <dcterms:created xsi:type="dcterms:W3CDTF">2017-08-29T19:10:24Z</dcterms:created>
  <dcterms:modified xsi:type="dcterms:W3CDTF">2017-09-06T13:45:40Z</dcterms:modified>
</cp:coreProperties>
</file>