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8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7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7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953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282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5155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90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72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5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83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1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889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3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2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22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92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38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32544D-44BE-4920-B112-E0D31C358381}" type="datetimeFigureOut">
              <a:rPr lang="uk-UA" smtClean="0"/>
              <a:t>10.05.2021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061958-AD46-4D30-9B34-A47BAA4446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81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  <p:sldLayoutId id="2147484350" r:id="rId16"/>
    <p:sldLayoutId id="21474843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790" y="813911"/>
            <a:ext cx="7874420" cy="2986154"/>
          </a:xfrm>
        </p:spPr>
        <p:txBody>
          <a:bodyPr>
            <a:noAutofit/>
          </a:bodyPr>
          <a:lstStyle/>
          <a:p>
            <a:pPr algn="ctr"/>
            <a:r>
              <a:rPr lang="uk-UA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Створення</a:t>
            </a:r>
            <a:br>
              <a:rPr lang="uk-UA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uk-UA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пультової системи зворотного зв’язку</a:t>
            </a:r>
            <a:endParaRPr lang="uk-UA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6040" y="3966319"/>
            <a:ext cx="3733170" cy="437178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Виконав Лагодич М. Д., 9-В клас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C:\mylib\_workspace\Standalone\images\voter - копия-2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0" b="96296" l="1460" r="919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60" y="3855700"/>
            <a:ext cx="3382640" cy="30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5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15</TotalTime>
  <Words>9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Небеса</vt:lpstr>
      <vt:lpstr>Створення пультової системи зворотного зв’язку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пультової системи зворотного зв’язку</dc:title>
  <dc:creator>Марк</dc:creator>
  <cp:lastModifiedBy>Марк</cp:lastModifiedBy>
  <cp:revision>5</cp:revision>
  <dcterms:created xsi:type="dcterms:W3CDTF">2021-05-10T13:22:29Z</dcterms:created>
  <dcterms:modified xsi:type="dcterms:W3CDTF">2021-05-10T13:37:53Z</dcterms:modified>
</cp:coreProperties>
</file>