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caef386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caef386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caef386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caef386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caef38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caef38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ecaef386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ecaef386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caef38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caef38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cf181c1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cf181c1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cf181c1c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ecf181c1c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cf181c1c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ecf181c1c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5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Consider a small library system with the following transactions: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1. Check out a copy of a book/ Return a copy of a book.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2. Add a copy of a book to/ Remove a copy of a book from the library.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3. Get the list of books by a particular author or in a particular subject area.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4. Find out the list of books currently checked out by a particular borrower.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5. Find out what borrower last checked out a particular copy of a book.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(uml in next page)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20"/>
              <a:t>Consider a small library system with the following transactions: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50" y="953300"/>
            <a:ext cx="2522197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820"/>
              <a:t>There are two types of users: staff users and ordinary borrowers.</a:t>
            </a:r>
            <a:endParaRPr sz="182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00" y="868125"/>
            <a:ext cx="2944402" cy="42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20"/>
              <a:t>Transactions 1, 2, 4 and 5 are restricted to staff users, except that ordinary borrowers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20"/>
              <a:t>can perform transaction 4 to find out the list of books currently borrowed by themselves.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50" y="1084675"/>
            <a:ext cx="5313749" cy="40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11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The system must also satisfy the following constraints: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1. All copies in the library must be available for check-out or checked out.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2. No copy of a book may be both available and checked out at the same time.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3. A borrower may not have more than a pre-defined number of books checked out at one time.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76" y="1364139"/>
            <a:ext cx="6805426" cy="377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Refactor: encapsulate what Varies -&gt; Staff, Borrower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800875"/>
            <a:ext cx="8520601" cy="41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Refactor: abstract common behavior -&gt; No  staff and Borrower are very different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922300"/>
            <a:ext cx="8520601" cy="41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Refactor: delegate to abstraction -&gt; No  </a:t>
            </a:r>
            <a:endParaRPr sz="1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904950"/>
            <a:ext cx="8520601" cy="41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 dirty="0"/>
              <a:t>Refactor</a:t>
            </a:r>
            <a:r>
              <a:rPr lang="zh-TW" altLang="en-US" sz="1820" dirty="0"/>
              <a:t> </a:t>
            </a:r>
            <a:r>
              <a:rPr lang="en-US" altLang="zh-TW" sz="1820"/>
              <a:t>Final</a:t>
            </a:r>
            <a:endParaRPr sz="1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340908-E51D-40DA-93D8-7E2C7315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97" y="1017725"/>
            <a:ext cx="3634030" cy="36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130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如螢幕大小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Consider a small library system with the following transactions: 1. Check out a copy of a book/ Return a copy of a book. 2. Add a copy of a book to/ Remove a copy of a book from the library. 3. Get the list of books by a particular author or in a particular subject area. 4. Find out the list of books currently checked out by a particular borrower. 5. Find out what borrower last checked out a particular copy of a book.  (uml in next page) </vt:lpstr>
      <vt:lpstr>Consider a small library system with the following transactions:  </vt:lpstr>
      <vt:lpstr>There are two types of users: staff users and ordinary borrowers.</vt:lpstr>
      <vt:lpstr>Transactions 1, 2, 4 and 5 are restricted to staff users, except that ordinary borrowers can perform transaction 4 to find out the list of books currently borrowed by themselves. </vt:lpstr>
      <vt:lpstr>The system must also satisfy the following constraints: 1. All copies in the library must be available for check-out or checked out. 2. No copy of a book may be both available and checked out at the same time. 3. A borrower may not have more than a pre-defined number of books checked out at one time.  </vt:lpstr>
      <vt:lpstr>Refactor: encapsulate what Varies -&gt; Staff, Borrower </vt:lpstr>
      <vt:lpstr>Refactor: abstract common behavior -&gt; No  staff and Borrower are very different </vt:lpstr>
      <vt:lpstr>Refactor: delegate to abstraction -&gt; No   </vt:lpstr>
      <vt:lpstr>Refactor 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 a small library system with the following transactions: 1. Check out a copy of a book/ Return a copy of a book. 2. Add a copy of a book to/ Remove a copy of a book from the library. 3. Get the list of books by a particular author or in a particular subject area. 4. Find out the list of books currently checked out by a particular borrower. 5. Find out what borrower last checked out a particular copy of a book.  (uml in next page) </dc:title>
  <cp:lastModifiedBy>Huang-Yu Chen</cp:lastModifiedBy>
  <cp:revision>1</cp:revision>
  <dcterms:modified xsi:type="dcterms:W3CDTF">2024-04-23T05:19:06Z</dcterms:modified>
</cp:coreProperties>
</file>