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caef38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caef38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caef38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caef38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caef38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caef38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ecaef38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ecaef38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caef38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caef38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ecf181c1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ecf181c1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ecf181c1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ecf181c1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Consider a small library system with the following transactions: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1. Check out a copy of a book/ Return a copy of a book.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2. Add a copy of a book to/ Remove a copy of a book from the library.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3. Get the list of books by a particular author or in a particular subject area.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4. Find out the list of books currently checked out by a particular borrower.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5. Find out what borrower last checked out a particular copy of a book.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(uml in next page)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20"/>
              <a:t>Consider a small library system with the following transactions: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50" y="953300"/>
            <a:ext cx="2522197" cy="41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820"/>
              <a:t>There are two types of users: staff users and ordinary borrowers.</a:t>
            </a:r>
            <a:endParaRPr sz="182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00" y="868125"/>
            <a:ext cx="2944402" cy="42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20"/>
              <a:t>Transactions 1, 2, 4 and 5 are restricted to staff users, except that ordinary borrowers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20"/>
              <a:t>can perform transaction 4 to find out the list of books currently borrowed by themselves.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950" y="1084675"/>
            <a:ext cx="5313749" cy="40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1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The system must also satisfy the following constraints: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1. All copies in the library must be available for check-out or checked out.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2. No copy of a book may be both available and checked out at the same time.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3. A borrower may not have more than a pre-defined number of books checked out at one time.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76" y="1364139"/>
            <a:ext cx="6805426" cy="377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Refactor: encapsulate what Varies -&gt; Staff, Borrower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0" y="800875"/>
            <a:ext cx="8520601" cy="416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Refactor: abstract common behavior -&gt; No  staff and Borrower are very different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922300"/>
            <a:ext cx="8520601" cy="416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20"/>
              <a:t>Refactor: delegate to abstraction -&gt; No  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0" y="904950"/>
            <a:ext cx="8520601" cy="416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