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ED0-13F3-4B3E-A6B8-2846BB1C956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19D9-17B7-41EF-93B0-2ED057F4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9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ED0-13F3-4B3E-A6B8-2846BB1C956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19D9-17B7-41EF-93B0-2ED057F4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63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ED0-13F3-4B3E-A6B8-2846BB1C956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19D9-17B7-41EF-93B0-2ED057F4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5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ED0-13F3-4B3E-A6B8-2846BB1C956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19D9-17B7-41EF-93B0-2ED057F4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0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ED0-13F3-4B3E-A6B8-2846BB1C956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19D9-17B7-41EF-93B0-2ED057F4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94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ED0-13F3-4B3E-A6B8-2846BB1C956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19D9-17B7-41EF-93B0-2ED057F4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60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ED0-13F3-4B3E-A6B8-2846BB1C956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19D9-17B7-41EF-93B0-2ED057F4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ED0-13F3-4B3E-A6B8-2846BB1C956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19D9-17B7-41EF-93B0-2ED057F4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61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ED0-13F3-4B3E-A6B8-2846BB1C956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19D9-17B7-41EF-93B0-2ED057F4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4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ED0-13F3-4B3E-A6B8-2846BB1C956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19D9-17B7-41EF-93B0-2ED057F4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32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ED0-13F3-4B3E-A6B8-2846BB1C956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19D9-17B7-41EF-93B0-2ED057F4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12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AED0-13F3-4B3E-A6B8-2846BB1C956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19D9-17B7-41EF-93B0-2ED057F4D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911927" y="2047009"/>
            <a:ext cx="4138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T1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643745" y="1347354"/>
            <a:ext cx="4138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S1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08238" y="2601190"/>
            <a:ext cx="40748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S2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441864" y="1532020"/>
            <a:ext cx="1166374" cy="51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7" idx="1"/>
          </p:cNvCxnSpPr>
          <p:nvPr/>
        </p:nvCxnSpPr>
        <p:spPr>
          <a:xfrm>
            <a:off x="2421082" y="2231675"/>
            <a:ext cx="1187156" cy="5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167127" y="10968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r>
              <a:rPr lang="en-US" altLang="zh-TW" dirty="0" smtClean="0">
                <a:sym typeface="Wingdings" panose="05000000000000000000" pitchFamily="2" charset="2"/>
              </a:rPr>
              <a:t>10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015722" y="240704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2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444836" y="27858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650157" y="4530435"/>
            <a:ext cx="4122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Sn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705462" y="3650162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2234045" y="2785856"/>
            <a:ext cx="1059873" cy="174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421082" y="302430"/>
            <a:ext cx="4138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T2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2897334" y="472049"/>
            <a:ext cx="710904" cy="634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爆炸 1 21"/>
          <p:cNvSpPr/>
          <p:nvPr/>
        </p:nvSpPr>
        <p:spPr>
          <a:xfrm>
            <a:off x="3698287" y="1074125"/>
            <a:ext cx="304811" cy="38202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6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3</cp:revision>
  <dcterms:created xsi:type="dcterms:W3CDTF">2022-06-03T01:16:03Z</dcterms:created>
  <dcterms:modified xsi:type="dcterms:W3CDTF">2022-06-03T01:31:23Z</dcterms:modified>
</cp:coreProperties>
</file>