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7A3E6-5EB2-A263-25AF-D829D63A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6C0033-4F68-3883-CAE3-192EAEE36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AB071-056E-D620-CF20-B634EE27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544B-1D37-4543-9B0B-4BE2F597BA49}" type="datetimeFigureOut">
              <a:rPr kumimoji="1" lang="zh-TW" altLang="en-US" smtClean="0"/>
              <a:t>2022/5/30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4ABF3-4A65-A3E6-FA99-522465E9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388286-A060-E168-4351-78D6B0FD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CEF6-7A8B-4C42-A0A6-2EAF8E99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15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E223E-DF00-5AA6-6CEE-C48C60EB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C92A09-1A83-51FE-21E8-A658082F3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87884F-9622-EFAD-DA71-FA763942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544B-1D37-4543-9B0B-4BE2F597BA49}" type="datetimeFigureOut">
              <a:rPr kumimoji="1" lang="zh-TW" altLang="en-US" smtClean="0"/>
              <a:t>2022/5/30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3D11F6-E726-374E-0218-51CDA14A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DD00C-B389-8023-7F32-43D07F1B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CEF6-7A8B-4C42-A0A6-2EAF8E99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06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3DBFC5-909D-53D1-9771-1453932B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F6E1AA-97EB-8B6C-1FA0-60754711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CA4233-F2F2-2EAC-A3DB-8B15F182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544B-1D37-4543-9B0B-4BE2F597BA49}" type="datetimeFigureOut">
              <a:rPr kumimoji="1" lang="zh-TW" altLang="en-US" smtClean="0"/>
              <a:t>2022/5/30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CA231D-0A95-9BBC-141B-7FB261AF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38AAE3-4008-7CA0-06F3-48516B4F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CEF6-7A8B-4C42-A0A6-2EAF8E99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809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EAF3D-FFAF-9C5A-2A0B-CE85AF42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ED8F75-6ED6-5A1F-17E0-3792ED77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66E8F-A6EB-C154-3468-99C893D5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544B-1D37-4543-9B0B-4BE2F597BA49}" type="datetimeFigureOut">
              <a:rPr kumimoji="1" lang="zh-TW" altLang="en-US" smtClean="0"/>
              <a:t>2022/5/30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F1B73D-1393-9774-5051-9F7E952F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1FDC48-A1BE-68EB-8A21-6032257A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CEF6-7A8B-4C42-A0A6-2EAF8E99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498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2F6C2-9189-FF85-AC7B-98891A4D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44F607-646C-5C06-DC28-95BD0F93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56CC11-AE43-47BF-6B6E-3386A934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544B-1D37-4543-9B0B-4BE2F597BA49}" type="datetimeFigureOut">
              <a:rPr kumimoji="1" lang="zh-TW" altLang="en-US" smtClean="0"/>
              <a:t>2022/5/30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6765DF-F7FA-70E9-42EC-1FB49781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44B318-BEAE-75D1-D7A6-5686EBEF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CEF6-7A8B-4C42-A0A6-2EAF8E99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475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56D67-421F-9202-DD82-731FBEC9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0CB87-11C3-4F8C-2B0E-6D984E0D5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4E7249-6B05-E2DB-DFE2-B55F63D7E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BCD92D-D75B-93E0-E61C-6709858C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544B-1D37-4543-9B0B-4BE2F597BA49}" type="datetimeFigureOut">
              <a:rPr kumimoji="1" lang="zh-TW" altLang="en-US" smtClean="0"/>
              <a:t>2022/5/30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3518E4-473E-3A4D-E4CE-FA7AADFA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BF0F1D-2221-D31A-EEA4-0BE3B0C7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CEF6-7A8B-4C42-A0A6-2EAF8E99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972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C7E7C-02D4-327E-8D33-EF81C68E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A6A2A2-DCF9-D329-DE8A-C3AF7B70B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8C1EC2-66DC-8FB8-88FC-B006CB60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AA52DA-5E39-9BC1-4192-65405311B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F2334F-2B00-C855-AB4B-7695D9DA9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CC3E0D-6E26-B3A8-0048-197ED829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544B-1D37-4543-9B0B-4BE2F597BA49}" type="datetimeFigureOut">
              <a:rPr kumimoji="1" lang="zh-TW" altLang="en-US" smtClean="0"/>
              <a:t>2022/5/30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034EDF-4333-615D-D361-B11F79F6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5BB99F-92A1-C042-A66A-0BEADEA3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CEF6-7A8B-4C42-A0A6-2EAF8E99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734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EBCA3-76C9-149B-1D72-0CDDC35B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F2AB5B-819F-6175-8153-37F7D491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544B-1D37-4543-9B0B-4BE2F597BA49}" type="datetimeFigureOut">
              <a:rPr kumimoji="1" lang="zh-TW" altLang="en-US" smtClean="0"/>
              <a:t>2022/5/30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B42FCD-3311-1D95-3709-DEC7568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42FC1A-1788-1B02-A8E7-3E82EFE0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CEF6-7A8B-4C42-A0A6-2EAF8E99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085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FB554E-AD73-F5E3-4141-86C801C9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544B-1D37-4543-9B0B-4BE2F597BA49}" type="datetimeFigureOut">
              <a:rPr kumimoji="1" lang="zh-TW" altLang="en-US" smtClean="0"/>
              <a:t>2022/5/30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633509-8705-F125-6416-2A0D0111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23AC42-AEB7-A281-6969-893FEF07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CEF6-7A8B-4C42-A0A6-2EAF8E99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666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E75B3-AE23-5B0A-07FF-0FBEC073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AC3F41-8F6C-09B1-DB97-BEB16F83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D87ED3-7129-FA32-3E8D-565ACA72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9A6F4B-B1B5-A983-A65F-8B7C7DDA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544B-1D37-4543-9B0B-4BE2F597BA49}" type="datetimeFigureOut">
              <a:rPr kumimoji="1" lang="zh-TW" altLang="en-US" smtClean="0"/>
              <a:t>2022/5/30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EA8141-75F2-0056-F13D-DC46A31A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5B245-BB97-895E-6F53-5668EE2B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CEF6-7A8B-4C42-A0A6-2EAF8E99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457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D0E0F-B246-6ADE-0FBD-6FC1305E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1330A9-64D9-8027-CF5D-1B4D93C00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F212F-676E-FA2B-E61F-7F9808EDA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AC1B00-8ACE-A8BD-3CDE-E1811AC4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544B-1D37-4543-9B0B-4BE2F597BA49}" type="datetimeFigureOut">
              <a:rPr kumimoji="1" lang="zh-TW" altLang="en-US" smtClean="0"/>
              <a:t>2022/5/30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06B5FA-A0AC-1955-5B35-2E4C64A7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CED03E-2523-82DC-B5AC-587D9903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CEF6-7A8B-4C42-A0A6-2EAF8E99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239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9E65C1-18B7-2B6E-ADC6-0257547D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53BEB1-DCF6-26DC-B958-798ABC784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0BC9EA-B107-98E9-8318-00ACEC3EE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544B-1D37-4543-9B0B-4BE2F597BA49}" type="datetimeFigureOut">
              <a:rPr kumimoji="1" lang="zh-TW" altLang="en-US" smtClean="0"/>
              <a:t>2022/5/30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B98ED1-2381-CB85-7BC3-CFA24FEA1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C9484F-C485-1E2C-C432-C5B7D2348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CEF6-7A8B-4C42-A0A6-2EAF8E99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96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gf/89bsnww17k76vf8xy5fj6h_h0000gn/T/com.microsoft.Word/WebArchiveCopyPasteTempFiles/page12image1677476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gf/89bsnww17k76vf8xy5fj6h_h0000gn/T/com.microsoft.Word/WebArchiveCopyPasteTempFiles/page9image16451200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gf/89bsnww17k76vf8xy5fj6h_h0000gn/T/com.microsoft.Word/WebArchiveCopyPasteTempFiles/page11image16510128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006CA-D0FB-B20D-12B2-E8816CE1F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MQTT </a:t>
            </a:r>
            <a:r>
              <a:rPr lang="zh-TW" altLang="zh-TW" dirty="0"/>
              <a:t>支援交易的設計</a:t>
            </a:r>
            <a:r>
              <a:rPr lang="zh-TW" altLang="zh-TW" dirty="0">
                <a:effectLst/>
              </a:rPr>
              <a:t> 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5A00CE-ED63-B7BB-F284-EF135AFAE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322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80CDB-994A-4682-5C52-076E1D08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6601"/>
            <a:ext cx="10515600" cy="2852737"/>
          </a:xfrm>
        </p:spPr>
        <p:txBody>
          <a:bodyPr/>
          <a:lstStyle/>
          <a:p>
            <a:pPr algn="ctr"/>
            <a:r>
              <a:rPr kumimoji="1" lang="en-US" altLang="zh-TW" dirty="0"/>
              <a:t>end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B88311-C99F-E8B9-2C15-8861D7C81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471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032729-D777-D39C-6E0B-7A92E1EE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MQTT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34E5D4-6D8E-9D5D-9C4A-B13583A1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187532"/>
            <a:ext cx="11293434" cy="4712741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zh-TW" altLang="zh-TW" dirty="0"/>
              <a:t>受到廣泛採用的應用層通訊機制</a:t>
            </a:r>
            <a:r>
              <a:rPr lang="zh-TW" altLang="zh-TW" dirty="0">
                <a:effectLst/>
              </a:rPr>
              <a:t> </a:t>
            </a:r>
            <a:endParaRPr lang="en-US" altLang="zh-TW" dirty="0">
              <a:effectLst/>
            </a:endParaRPr>
          </a:p>
          <a:p>
            <a:pPr>
              <a:spcAft>
                <a:spcPts val="1000"/>
              </a:spcAft>
            </a:pPr>
            <a:r>
              <a:rPr lang="zh-TW" altLang="zh-TW" dirty="0"/>
              <a:t>此協定定義了裝置與</a:t>
            </a:r>
            <a:r>
              <a:rPr lang="en-US" altLang="zh-TW" dirty="0"/>
              <a:t> Broker </a:t>
            </a:r>
            <a:r>
              <a:rPr lang="zh-TW" altLang="zh-TW" dirty="0"/>
              <a:t>間通訊格式與功能規範</a:t>
            </a:r>
            <a:endParaRPr lang="en-US" altLang="zh-TW" dirty="0"/>
          </a:p>
          <a:p>
            <a:pPr>
              <a:spcAft>
                <a:spcPts val="1000"/>
              </a:spcAft>
            </a:pPr>
            <a:r>
              <a:rPr lang="zh-TW" altLang="zh-TW" dirty="0"/>
              <a:t>訊息格式相當精簡， 適用於處理器資源及網路頻寬受限的物聯網裝置</a:t>
            </a:r>
            <a:endParaRPr lang="en-US" altLang="zh-TW" dirty="0"/>
          </a:p>
          <a:p>
            <a:pPr>
              <a:spcAft>
                <a:spcPts val="1000"/>
              </a:spcAft>
            </a:pPr>
            <a:r>
              <a:rPr lang="zh-TW" altLang="zh-TW" dirty="0"/>
              <a:t>造成時間與空間的解耦，為系統帶來彈性與強健性</a:t>
            </a:r>
            <a:endParaRPr lang="en-US" altLang="zh-TW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TW" dirty="0"/>
              <a:t>--&gt; </a:t>
            </a:r>
            <a:r>
              <a:rPr lang="zh-TW" altLang="en-US" dirty="0"/>
              <a:t>為 交易機制（</a:t>
            </a:r>
            <a:r>
              <a:rPr lang="en-US" altLang="zh-TW" dirty="0"/>
              <a:t>transaction</a:t>
            </a:r>
            <a:r>
              <a:rPr lang="zh-TW" altLang="en-US" dirty="0"/>
              <a:t>）帶來挑戰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F780EC-05AA-79DB-3943-98C8BF31E8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5" y="4093318"/>
            <a:ext cx="10976710" cy="249158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2E7F213-7362-D9EF-09F7-828F786FF2DE}"/>
              </a:ext>
            </a:extLst>
          </p:cNvPr>
          <p:cNvSpPr txBox="1"/>
          <p:nvPr/>
        </p:nvSpPr>
        <p:spPr>
          <a:xfrm>
            <a:off x="1840676" y="617696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RPC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5DBABB-EA14-8F2C-8FE2-667AF4E041D2}"/>
              </a:ext>
            </a:extLst>
          </p:cNvPr>
          <p:cNvSpPr txBox="1"/>
          <p:nvPr/>
        </p:nvSpPr>
        <p:spPr>
          <a:xfrm>
            <a:off x="6947065" y="640023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messaging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60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032729-D777-D39C-6E0B-7A92E1EE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06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需要解決的問題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34E5D4-6D8E-9D5D-9C4A-B13583A1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187532"/>
            <a:ext cx="11293434" cy="4712741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zh-TW" altLang="en-US" dirty="0"/>
              <a:t>解決空間解耦問題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/>
              <a:t>三階段交易：</a:t>
            </a:r>
            <a:endParaRPr lang="en-US" altLang="zh-TW" dirty="0"/>
          </a:p>
          <a:p>
            <a:pPr lvl="2">
              <a:spcAft>
                <a:spcPts val="1000"/>
              </a:spcAft>
            </a:pPr>
            <a:r>
              <a:rPr lang="en-US" altLang="zh-TW" sz="2800" dirty="0"/>
              <a:t>Census </a:t>
            </a:r>
            <a:r>
              <a:rPr lang="zh-TW" altLang="en-US" sz="2800" dirty="0"/>
              <a:t>：尋找並確認參與的端點</a:t>
            </a:r>
            <a:endParaRPr lang="en-US" altLang="zh-TW" sz="2800" dirty="0"/>
          </a:p>
          <a:p>
            <a:pPr lvl="2">
              <a:spcAft>
                <a:spcPts val="1000"/>
              </a:spcAft>
            </a:pPr>
            <a:r>
              <a:rPr lang="en-US" altLang="zh-TW" sz="2800" dirty="0"/>
              <a:t>Transaction, Commitment</a:t>
            </a:r>
            <a:r>
              <a:rPr lang="zh-TW" altLang="en-US" sz="2800" dirty="0"/>
              <a:t>：使用</a:t>
            </a:r>
            <a:r>
              <a:rPr lang="en-US" altLang="zh-TW" sz="2800" dirty="0"/>
              <a:t> 2PC </a:t>
            </a:r>
            <a:r>
              <a:rPr lang="zh-TW" altLang="en-US" sz="2800" dirty="0"/>
              <a:t>或是</a:t>
            </a:r>
            <a:r>
              <a:rPr lang="en-US" altLang="zh-TW" sz="2800" dirty="0"/>
              <a:t> SAGAS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E57E8DD-B5E5-3DBC-D459-475094BE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160" y="3538371"/>
            <a:ext cx="20932624" cy="4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5" name="圖片 4" descr="page12image16774768">
            <a:extLst>
              <a:ext uri="{FF2B5EF4-FFF2-40B4-BE49-F238E27FC236}">
                <a16:creationId xmlns:a16="http://schemas.microsoft.com/office/drawing/2014/main" id="{A1774BF0-721A-5BA5-C8CF-2C0919B5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60" y="2980231"/>
            <a:ext cx="9048999" cy="32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7017DF2-2C19-5FD9-62BE-83CF55463BF6}"/>
              </a:ext>
            </a:extLst>
          </p:cNvPr>
          <p:cNvSpPr txBox="1"/>
          <p:nvPr/>
        </p:nvSpPr>
        <p:spPr>
          <a:xfrm>
            <a:off x="3158836" y="6425274"/>
            <a:ext cx="511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b="1" dirty="0"/>
              <a:t>圖左</a:t>
            </a:r>
            <a:r>
              <a:rPr lang="en-US" altLang="zh-TW" b="1" dirty="0"/>
              <a:t>:census</a:t>
            </a:r>
            <a:r>
              <a:rPr lang="zh-TW" altLang="zh-TW" b="1" dirty="0"/>
              <a:t>階段</a:t>
            </a:r>
            <a:r>
              <a:rPr lang="en-US" altLang="zh-TW" b="1" dirty="0"/>
              <a:t>; </a:t>
            </a:r>
            <a:r>
              <a:rPr lang="zh-TW" altLang="zh-TW" b="1" dirty="0"/>
              <a:t>圖右</a:t>
            </a:r>
            <a:r>
              <a:rPr lang="en-US" altLang="zh-TW" b="1" dirty="0"/>
              <a:t>:transaction</a:t>
            </a:r>
            <a:r>
              <a:rPr lang="zh-TW" altLang="zh-TW" b="1" dirty="0"/>
              <a:t>與 </a:t>
            </a:r>
            <a:r>
              <a:rPr lang="en-US" altLang="zh-TW" b="1" dirty="0"/>
              <a:t>commit </a:t>
            </a:r>
            <a:r>
              <a:rPr lang="zh-TW" altLang="zh-TW" b="1" dirty="0"/>
              <a:t>階段</a:t>
            </a:r>
            <a:r>
              <a:rPr lang="zh-TW" altLang="zh-TW" dirty="0">
                <a:effectLst/>
              </a:rPr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7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E032729-D777-D39C-6E0B-7A92E1EE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06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SAGAS  Orchestration-based saga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34E5D4-6D8E-9D5D-9C4A-B13583A1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187532"/>
            <a:ext cx="11293434" cy="4712741"/>
          </a:xfrm>
        </p:spPr>
        <p:txBody>
          <a:bodyPr/>
          <a:lstStyle/>
          <a:p>
            <a:pPr>
              <a:spcAft>
                <a:spcPts val="1000"/>
              </a:spcAft>
            </a:pPr>
            <a:endParaRPr lang="en-US" altLang="zh-TW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E57E8DD-B5E5-3DBC-D459-475094BE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160" y="3538371"/>
            <a:ext cx="20932624" cy="4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AC706B-DB5A-0897-D646-17007F19E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31" y="1789796"/>
            <a:ext cx="7963959" cy="42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8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70FF9-DACC-CECE-4C4F-E4DB0591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設計交易監控與處理的機制</a:t>
            </a:r>
            <a:r>
              <a:rPr kumimoji="1" lang="en-US" altLang="zh-TW" dirty="0"/>
              <a:t>:</a:t>
            </a:r>
            <a:br>
              <a:rPr kumimoji="1" lang="en-US" altLang="zh-TW" dirty="0"/>
            </a:br>
            <a:r>
              <a:rPr kumimoji="1" lang="en-US" altLang="zh-TW" dirty="0" err="1"/>
              <a:t>ZooKeeper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8835C4-8F24-04A5-BEB6-081805C5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分</a:t>
            </a:r>
            <a:r>
              <a:rPr lang="zh-TW" altLang="en-US" dirty="0"/>
              <a:t>散</a:t>
            </a:r>
            <a:r>
              <a:rPr lang="zh-TW" altLang="zh-TW" dirty="0"/>
              <a:t>式應用協調服務</a:t>
            </a:r>
            <a:r>
              <a:rPr lang="zh-TW" altLang="en-US" dirty="0"/>
              <a:t>，提供的功能包括：配置維護、域名服務、分散式同步。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79AC90-429E-0252-A151-192D9B5B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59" y="2851562"/>
            <a:ext cx="9870700" cy="400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946ED-7C75-2048-D4D0-4255A41B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5410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/>
              <a:t>broker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64DBC-E77E-5379-06E8-5C1C15A2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Mosquitto</a:t>
            </a:r>
            <a:endParaRPr kumimoji="1" lang="en-US" altLang="zh-TW" dirty="0"/>
          </a:p>
          <a:p>
            <a:pPr lvl="1"/>
            <a:r>
              <a:rPr lang="en" altLang="zh-TW" dirty="0"/>
              <a:t>open source (EPL/EDL licensed) message broker that implements the MQTT protocol versions 5.0, 3.1.1 and 3.1. </a:t>
            </a:r>
          </a:p>
          <a:p>
            <a:pPr marL="457200" lvl="1" indent="0">
              <a:buNone/>
            </a:pPr>
            <a:endParaRPr lang="en" altLang="zh-TW" dirty="0"/>
          </a:p>
          <a:p>
            <a:pPr lvl="1"/>
            <a:r>
              <a:rPr lang="en" altLang="zh-TW" dirty="0"/>
              <a:t>lightweight and is suitable for use on all devices from low power single board computers to full servers.</a:t>
            </a:r>
            <a:endParaRPr kumimoji="1" lang="en-US" altLang="zh-TW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79A46E-7E23-6A05-5F81-5675EF4AA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112" y="1315191"/>
            <a:ext cx="209738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ADAE7-DDE9-0592-3EA8-6682EDDD9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27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946ED-7C75-2048-D4D0-4255A41B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5410"/>
            <a:ext cx="10515600" cy="1325563"/>
          </a:xfrm>
        </p:spPr>
        <p:txBody>
          <a:bodyPr/>
          <a:lstStyle/>
          <a:p>
            <a:pPr algn="ctr"/>
            <a:r>
              <a:rPr kumimoji="1" lang="zh-TW" altLang="en-US" dirty="0"/>
              <a:t>進行方式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64DBC-E77E-5379-06E8-5C1C15A2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單服務訊息式交易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多服務訊息式交易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79A46E-7E23-6A05-5F81-5675EF4AA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112" y="1315191"/>
            <a:ext cx="209738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097" name="圖片 2" descr="page9image16451200">
            <a:extLst>
              <a:ext uri="{FF2B5EF4-FFF2-40B4-BE49-F238E27FC236}">
                <a16:creationId xmlns:a16="http://schemas.microsoft.com/office/drawing/2014/main" id="{38C46FE5-90B7-3790-3295-36BFD8B7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12" y="969796"/>
            <a:ext cx="7481585" cy="250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DADAE7-DDE9-0592-3EA8-6682EDDD9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099" name="圖片 3" descr="page11image16510128">
            <a:extLst>
              <a:ext uri="{FF2B5EF4-FFF2-40B4-BE49-F238E27FC236}">
                <a16:creationId xmlns:a16="http://schemas.microsoft.com/office/drawing/2014/main" id="{8E8296F1-B247-5125-ADDD-D58BF7376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995" y="3494752"/>
            <a:ext cx="5795158" cy="314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2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946ED-7C75-2048-D4D0-4255A41B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5410"/>
            <a:ext cx="10515600" cy="1325563"/>
          </a:xfrm>
        </p:spPr>
        <p:txBody>
          <a:bodyPr/>
          <a:lstStyle/>
          <a:p>
            <a:pPr algn="ctr"/>
            <a:r>
              <a:rPr kumimoji="1" lang="zh-TW" altLang="en-US" dirty="0"/>
              <a:t>交易管理功能端點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64DBC-E77E-5379-06E8-5C1C15A2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EMT(Endpoint-Managed Transaction)</a:t>
            </a:r>
          </a:p>
          <a:p>
            <a:pPr lvl="1"/>
            <a:r>
              <a:rPr lang="zh-TW" altLang="zh-TW" dirty="0"/>
              <a:t>將交易管理的功能交給運算資源充足的服務節點</a:t>
            </a:r>
            <a:r>
              <a:rPr lang="zh-TW" altLang="zh-TW" dirty="0">
                <a:effectLst/>
              </a:rPr>
              <a:t> </a:t>
            </a:r>
            <a:endParaRPr lang="en-US" altLang="zh-TW" dirty="0">
              <a:effectLst/>
            </a:endParaRPr>
          </a:p>
          <a:p>
            <a:pPr marL="457200" lvl="1" indent="0">
              <a:buNone/>
            </a:pPr>
            <a:endParaRPr lang="en-US" altLang="zh-TW" dirty="0">
              <a:effectLst/>
            </a:endParaRPr>
          </a:p>
          <a:p>
            <a:r>
              <a:rPr lang="en-US" altLang="zh-TW" dirty="0"/>
              <a:t>BMT(Broker-Managed Transaction)</a:t>
            </a:r>
          </a:p>
          <a:p>
            <a:pPr lvl="1"/>
            <a:r>
              <a:rPr lang="zh-TW" altLang="zh-TW" dirty="0"/>
              <a:t>委由</a:t>
            </a:r>
            <a:r>
              <a:rPr lang="en-US" altLang="zh-TW" dirty="0"/>
              <a:t>broker </a:t>
            </a:r>
            <a:r>
              <a:rPr lang="zh-TW" altLang="zh-TW" dirty="0"/>
              <a:t>來處理交易管理的功能</a:t>
            </a:r>
            <a:endParaRPr lang="en" altLang="zh-TW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79A46E-7E23-6A05-5F81-5675EF4AA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112" y="1315191"/>
            <a:ext cx="209738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ADAE7-DDE9-0592-3EA8-6682EDDD9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946ED-7C75-2048-D4D0-4255A41B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5410"/>
            <a:ext cx="10515600" cy="1325563"/>
          </a:xfrm>
        </p:spPr>
        <p:txBody>
          <a:bodyPr/>
          <a:lstStyle/>
          <a:p>
            <a:pPr algn="ctr"/>
            <a:r>
              <a:rPr kumimoji="1" lang="zh-TW" altLang="en-US" dirty="0"/>
              <a:t>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64DBC-E77E-5379-06E8-5C1C15A2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正確性評估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>
              <a:effectLst/>
            </a:endParaRPr>
          </a:p>
          <a:p>
            <a:r>
              <a:rPr lang="zh-TW" altLang="en-US" dirty="0"/>
              <a:t>效能評估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zh-TW" dirty="0"/>
              <a:t>安全性</a:t>
            </a:r>
            <a:r>
              <a:rPr lang="zh-TW" altLang="en-US" dirty="0"/>
              <a:t>評估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zh-TW" dirty="0"/>
              <a:t>相容性評估</a:t>
            </a:r>
            <a:r>
              <a:rPr lang="zh-TW" altLang="zh-TW" dirty="0">
                <a:effectLst/>
              </a:rPr>
              <a:t> </a:t>
            </a:r>
            <a:endParaRPr lang="en-US" altLang="zh-TW" dirty="0"/>
          </a:p>
          <a:p>
            <a:pPr lvl="1"/>
            <a:endParaRPr lang="en-US" altLang="zh-TW" dirty="0"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79A46E-7E23-6A05-5F81-5675EF4AA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112" y="1315191"/>
            <a:ext cx="209738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ADAE7-DDE9-0592-3EA8-6682EDDD9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88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246</Words>
  <Application>Microsoft Macintosh PowerPoint</Application>
  <PresentationFormat>寬螢幕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MQTT 支援交易的設計 </vt:lpstr>
      <vt:lpstr>MQTT</vt:lpstr>
      <vt:lpstr>需要解決的問題</vt:lpstr>
      <vt:lpstr>SAGAS  Orchestration-based saga</vt:lpstr>
      <vt:lpstr>設計交易監控與處理的機制: ZooKeeper</vt:lpstr>
      <vt:lpstr>broker</vt:lpstr>
      <vt:lpstr>進行方式</vt:lpstr>
      <vt:lpstr>交易管理功能端點</vt:lpstr>
      <vt:lpstr>評估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支援交易的設計 </dc:title>
  <dc:creator>Eric Lai</dc:creator>
  <cp:lastModifiedBy>Eric Lai</cp:lastModifiedBy>
  <cp:revision>2</cp:revision>
  <dcterms:created xsi:type="dcterms:W3CDTF">2022-05-28T18:53:06Z</dcterms:created>
  <dcterms:modified xsi:type="dcterms:W3CDTF">2022-05-30T14:45:04Z</dcterms:modified>
</cp:coreProperties>
</file>