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/>
          </p:nvPr>
        </p:nvSpPr>
        <p:spPr>
          <a:xfrm>
            <a:off x="2387600" y="8953500"/>
            <a:ext cx="19621500" cy="6731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qtt saga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mqtt sagas</a:t>
            </a:r>
          </a:p>
        </p:txBody>
      </p:sp>
      <p:sp>
        <p:nvSpPr>
          <p:cNvPr id="120" name="按兩下來編輯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ap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paper</a:t>
            </a:r>
          </a:p>
        </p:txBody>
      </p:sp>
      <p:pic>
        <p:nvPicPr>
          <p:cNvPr id="151" name="截圖 2022-07-10 下午11.57.08.png" descr="截圖 2022-07-10 下午11.57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1103" y="2653788"/>
            <a:ext cx="15650860" cy="10677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onfirm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confirm ?</a:t>
            </a:r>
          </a:p>
        </p:txBody>
      </p:sp>
      <p:pic>
        <p:nvPicPr>
          <p:cNvPr id="154" name="截圖 2022-07-10 下午11.56.00.png" descr="截圖 2022-07-10 下午11.56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4420" y="2622914"/>
            <a:ext cx="17349600" cy="10248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ock and no lo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lock and no lock</a:t>
            </a:r>
          </a:p>
        </p:txBody>
      </p:sp>
      <p:pic>
        <p:nvPicPr>
          <p:cNvPr id="123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9879" y="2937016"/>
            <a:ext cx="13789277" cy="9721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ock and no lo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lock and no lock</a:t>
            </a:r>
          </a:p>
        </p:txBody>
      </p:sp>
      <p:pic>
        <p:nvPicPr>
          <p:cNvPr id="126" name="截圖 2022-07-10 下午6.47.11.png" descr="截圖 2022-07-10 下午6.47.1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9783"/>
          <a:stretch>
            <a:fillRect/>
          </a:stretch>
        </p:blipFill>
        <p:spPr>
          <a:xfrm>
            <a:off x="4910732" y="2725142"/>
            <a:ext cx="14562378" cy="10043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ock and no lo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lock and no lock</a:t>
            </a:r>
          </a:p>
        </p:txBody>
      </p:sp>
      <p:sp>
        <p:nvSpPr>
          <p:cNvPr id="129" name="constructor(transactionId, transientIdList) {…"/>
          <p:cNvSpPr txBox="1"/>
          <p:nvPr>
            <p:ph type="body" idx="1"/>
          </p:nvPr>
        </p:nvSpPr>
        <p:spPr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i="1" sz="1176">
                <a:solidFill>
                  <a:srgbClr val="FC986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FCFCFA"/>
                </a:solidFill>
              </a:rPr>
              <a:t>  </a:t>
            </a:r>
            <a:r>
              <a:rPr sz="2744">
                <a:solidFill>
                  <a:srgbClr val="78DCE8"/>
                </a:solidFill>
              </a:rPr>
              <a:t>constructor</a:t>
            </a:r>
            <a:r>
              <a:rPr i="0" sz="2744">
                <a:solidFill>
                  <a:srgbClr val="939293"/>
                </a:solidFill>
              </a:rPr>
              <a:t>(</a:t>
            </a:r>
            <a:r>
              <a:rPr sz="2744"/>
              <a:t>transactionId</a:t>
            </a:r>
            <a:r>
              <a:rPr i="0" sz="2744">
                <a:solidFill>
                  <a:srgbClr val="939293"/>
                </a:solidFill>
              </a:rPr>
              <a:t>,</a:t>
            </a:r>
            <a:r>
              <a:rPr i="0" sz="2744">
                <a:solidFill>
                  <a:srgbClr val="FCFCFA"/>
                </a:solidFill>
              </a:rPr>
              <a:t> </a:t>
            </a:r>
            <a:r>
              <a:rPr sz="2744"/>
              <a:t>transientIdList</a:t>
            </a:r>
            <a:r>
              <a:rPr i="0" sz="2744">
                <a:solidFill>
                  <a:srgbClr val="939293"/>
                </a:solidFill>
              </a:rPr>
              <a:t>)</a:t>
            </a:r>
            <a:r>
              <a:rPr i="0" sz="2744">
                <a:solidFill>
                  <a:srgbClr val="FCFCFA"/>
                </a:solidFill>
              </a:rPr>
              <a:t> </a:t>
            </a:r>
            <a:r>
              <a:rPr i="0" sz="2744">
                <a:solidFill>
                  <a:srgbClr val="939293"/>
                </a:solidFill>
              </a:rPr>
              <a:t>{</a:t>
            </a:r>
            <a:endParaRPr i="0" sz="2744">
              <a:solidFill>
                <a:srgbClr val="FCFCFA"/>
              </a:solidFill>
            </a:endParaRP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i="1">
                <a:solidFill>
                  <a:srgbClr val="C1C0C0"/>
                </a:solidFill>
              </a:rPr>
              <a:t>this</a:t>
            </a:r>
            <a:r>
              <a:rPr>
                <a:solidFill>
                  <a:srgbClr val="939293"/>
                </a:solidFill>
              </a:rPr>
              <a:t>.</a:t>
            </a:r>
            <a:r>
              <a:t>transactionId </a:t>
            </a:r>
            <a:r>
              <a:rPr>
                <a:solidFill>
                  <a:srgbClr val="FF6188"/>
                </a:solidFill>
              </a:rPr>
              <a:t>=</a:t>
            </a:r>
            <a:r>
              <a:t> transactionId</a:t>
            </a:r>
            <a:r>
              <a:rPr>
                <a:solidFill>
                  <a:srgbClr val="939293"/>
                </a:solidFill>
              </a:rPr>
              <a:t>;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i="1">
                <a:solidFill>
                  <a:srgbClr val="C1C0C0"/>
                </a:solidFill>
              </a:rPr>
              <a:t>this</a:t>
            </a:r>
            <a:r>
              <a:rPr>
                <a:solidFill>
                  <a:srgbClr val="939293"/>
                </a:solidFill>
              </a:rPr>
              <a:t>.</a:t>
            </a:r>
            <a:r>
              <a:t>services </a:t>
            </a:r>
            <a:r>
              <a:rPr>
                <a:solidFill>
                  <a:srgbClr val="FF6188"/>
                </a:solidFill>
              </a:rPr>
              <a:t>=</a:t>
            </a:r>
            <a:r>
              <a:t> </a:t>
            </a:r>
            <a:r>
              <a:rPr>
                <a:solidFill>
                  <a:srgbClr val="939293"/>
                </a:solidFill>
              </a:rPr>
              <a:t>[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939293"/>
                </a:solidFill>
              </a:rPr>
              <a:t>{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serviceId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939293"/>
                </a:solidFill>
              </a:rPr>
              <a:t>'</a:t>
            </a:r>
            <a:r>
              <a:rPr>
                <a:solidFill>
                  <a:srgbClr val="FFD866"/>
                </a:solidFill>
              </a:rPr>
              <a:t>service1</a:t>
            </a:r>
            <a:r>
              <a:rPr>
                <a:solidFill>
                  <a:srgbClr val="939293"/>
                </a:solidFill>
              </a:rPr>
              <a:t>',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i="1" sz="2744">
                <a:solidFill>
                  <a:srgbClr val="72707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FCFCFA"/>
                </a:solidFill>
              </a:rPr>
              <a:t>        state</a:t>
            </a:r>
            <a:r>
              <a:rPr i="0">
                <a:solidFill>
                  <a:srgbClr val="939293"/>
                </a:solidFill>
              </a:rPr>
              <a:t>:</a:t>
            </a:r>
            <a:r>
              <a:rPr i="0">
                <a:solidFill>
                  <a:srgbClr val="FCFCFA"/>
                </a:solidFill>
              </a:rPr>
              <a:t> </a:t>
            </a:r>
            <a:r>
              <a:rPr i="0">
                <a:solidFill>
                  <a:srgbClr val="AB9DF2"/>
                </a:solidFill>
              </a:rPr>
              <a:t>0</a:t>
            </a:r>
            <a:r>
              <a:rPr i="0">
                <a:solidFill>
                  <a:srgbClr val="939293"/>
                </a:solidFill>
              </a:rPr>
              <a:t>,</a:t>
            </a:r>
            <a:r>
              <a:rPr i="0">
                <a:solidFill>
                  <a:srgbClr val="FCFCFA"/>
                </a:solidFill>
              </a:rPr>
              <a:t>  </a:t>
            </a:r>
            <a:r>
              <a:t>// -1 = fail,  1 = success</a:t>
            </a:r>
            <a:endParaRPr i="0">
              <a:solidFill>
                <a:srgbClr val="FCFCFA"/>
              </a:solidFill>
            </a:endParaRP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ack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AB9DF2"/>
                </a:solidFill>
              </a:rPr>
              <a:t>false</a:t>
            </a:r>
            <a:r>
              <a:rPr>
                <a:solidFill>
                  <a:srgbClr val="939293"/>
                </a:solidFill>
              </a:rPr>
              <a:t>,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reject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AB9DF2"/>
                </a:solidFill>
              </a:rPr>
              <a:t>false</a:t>
            </a:r>
            <a:r>
              <a:rPr>
                <a:solidFill>
                  <a:srgbClr val="939293"/>
                </a:solidFill>
              </a:rPr>
              <a:t>,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transientId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939293"/>
                </a:solidFill>
              </a:rPr>
              <a:t>'',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compensate</a:t>
            </a:r>
            <a:r>
              <a:rPr>
                <a:solidFill>
                  <a:srgbClr val="939293"/>
                </a:solidFill>
              </a:rPr>
              <a:t>:[]</a:t>
            </a:r>
            <a:r>
              <a:t> </a:t>
            </a:r>
            <a:r>
              <a:rPr i="1">
                <a:solidFill>
                  <a:srgbClr val="727072"/>
                </a:solidFill>
              </a:rPr>
              <a:t>// 補償操作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939293"/>
                </a:solidFill>
              </a:rPr>
              <a:t>},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939293"/>
                </a:solidFill>
              </a:rPr>
              <a:t>{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serviceId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939293"/>
                </a:solidFill>
              </a:rPr>
              <a:t>'</a:t>
            </a:r>
            <a:r>
              <a:rPr>
                <a:solidFill>
                  <a:srgbClr val="FFD866"/>
                </a:solidFill>
              </a:rPr>
              <a:t>service2</a:t>
            </a:r>
            <a:r>
              <a:rPr>
                <a:solidFill>
                  <a:srgbClr val="939293"/>
                </a:solidFill>
              </a:rPr>
              <a:t>',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state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AB9DF2"/>
                </a:solidFill>
              </a:rPr>
              <a:t>0</a:t>
            </a:r>
            <a:r>
              <a:rPr>
                <a:solidFill>
                  <a:srgbClr val="939293"/>
                </a:solidFill>
              </a:rPr>
              <a:t>,</a:t>
            </a:r>
            <a:r>
              <a:t> 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i="1" sz="2744">
                <a:solidFill>
                  <a:srgbClr val="72707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FCFCFA"/>
                </a:solidFill>
              </a:rPr>
              <a:t>        ack</a:t>
            </a:r>
            <a:r>
              <a:rPr i="0">
                <a:solidFill>
                  <a:srgbClr val="939293"/>
                </a:solidFill>
              </a:rPr>
              <a:t>:</a:t>
            </a:r>
            <a:r>
              <a:rPr i="0">
                <a:solidFill>
                  <a:srgbClr val="FCFCFA"/>
                </a:solidFill>
              </a:rPr>
              <a:t> </a:t>
            </a:r>
            <a:r>
              <a:rPr i="0">
                <a:solidFill>
                  <a:srgbClr val="AB9DF2"/>
                </a:solidFill>
              </a:rPr>
              <a:t>false</a:t>
            </a:r>
            <a:r>
              <a:rPr i="0">
                <a:solidFill>
                  <a:srgbClr val="939293"/>
                </a:solidFill>
              </a:rPr>
              <a:t>,</a:t>
            </a:r>
            <a:r>
              <a:rPr i="0">
                <a:solidFill>
                  <a:srgbClr val="FCFCFA"/>
                </a:solidFill>
              </a:rPr>
              <a:t> </a:t>
            </a:r>
            <a:r>
              <a:t>// -1 = fail,  1 = success</a:t>
            </a:r>
            <a:endParaRPr i="0">
              <a:solidFill>
                <a:srgbClr val="FCFCFA"/>
              </a:solidFill>
            </a:endParaRP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reject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AB9DF2"/>
                </a:solidFill>
              </a:rPr>
              <a:t>false</a:t>
            </a:r>
            <a:r>
              <a:rPr>
                <a:solidFill>
                  <a:srgbClr val="939293"/>
                </a:solidFill>
              </a:rPr>
              <a:t>,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transientId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939293"/>
                </a:solidFill>
              </a:rPr>
              <a:t>'',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compensate</a:t>
            </a:r>
            <a:r>
              <a:rPr>
                <a:solidFill>
                  <a:srgbClr val="939293"/>
                </a:solidFill>
              </a:rPr>
              <a:t>:[]</a:t>
            </a:r>
            <a:r>
              <a:t> </a:t>
            </a:r>
            <a:r>
              <a:rPr i="1">
                <a:solidFill>
                  <a:srgbClr val="727072"/>
                </a:solidFill>
              </a:rPr>
              <a:t>// 補償操作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939293"/>
                </a:solidFill>
              </a:rPr>
              <a:t>}</a:t>
            </a:r>
          </a:p>
          <a:p>
            <a:pPr marL="0" indent="0" defTabSz="448055">
              <a:lnSpc>
                <a:spcPts val="5000"/>
              </a:lnSpc>
              <a:spcBef>
                <a:spcPts val="0"/>
              </a:spcBef>
              <a:buSzTx/>
              <a:buNone/>
              <a:defRPr sz="2744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939293"/>
                </a:solidFill>
              </a:rP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ort circu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short circuit</a:t>
            </a:r>
          </a:p>
        </p:txBody>
      </p:sp>
      <p:sp>
        <p:nvSpPr>
          <p:cNvPr id="132" name="constructor(transactionId, transientIdList) {…"/>
          <p:cNvSpPr txBox="1"/>
          <p:nvPr>
            <p:ph type="body" idx="1"/>
          </p:nvPr>
        </p:nvSpPr>
        <p:spPr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i="1" sz="2610">
                <a:solidFill>
                  <a:srgbClr val="FC986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78DCE8"/>
                </a:solidFill>
              </a:rPr>
              <a:t>constructor</a:t>
            </a:r>
            <a:r>
              <a:rPr i="0">
                <a:solidFill>
                  <a:srgbClr val="939293"/>
                </a:solidFill>
              </a:rPr>
              <a:t>(</a:t>
            </a:r>
            <a:r>
              <a:t>transactionId</a:t>
            </a:r>
            <a:r>
              <a:rPr i="0">
                <a:solidFill>
                  <a:srgbClr val="939293"/>
                </a:solidFill>
              </a:rPr>
              <a:t>,</a:t>
            </a:r>
            <a:r>
              <a:rPr i="0">
                <a:solidFill>
                  <a:srgbClr val="FCFCFA"/>
                </a:solidFill>
              </a:rPr>
              <a:t> </a:t>
            </a:r>
            <a:r>
              <a:t>transientIdList</a:t>
            </a:r>
            <a:r>
              <a:rPr i="0">
                <a:solidFill>
                  <a:srgbClr val="939293"/>
                </a:solidFill>
              </a:rPr>
              <a:t>)</a:t>
            </a:r>
            <a:r>
              <a:rPr i="0">
                <a:solidFill>
                  <a:srgbClr val="FCFCFA"/>
                </a:solidFill>
              </a:rPr>
              <a:t> </a:t>
            </a:r>
            <a:r>
              <a:rPr i="0">
                <a:solidFill>
                  <a:srgbClr val="939293"/>
                </a:solidFill>
              </a:rPr>
              <a:t>{</a:t>
            </a:r>
            <a:endParaRPr i="0">
              <a:solidFill>
                <a:srgbClr val="FCFCFA"/>
              </a:solidFill>
            </a:endParaRP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i="1">
                <a:solidFill>
                  <a:srgbClr val="C1C0C0"/>
                </a:solidFill>
              </a:rPr>
              <a:t>this</a:t>
            </a:r>
            <a:r>
              <a:rPr>
                <a:solidFill>
                  <a:srgbClr val="939293"/>
                </a:solidFill>
              </a:rPr>
              <a:t>.</a:t>
            </a:r>
            <a:r>
              <a:t>transactionId </a:t>
            </a:r>
            <a:r>
              <a:rPr>
                <a:solidFill>
                  <a:srgbClr val="FF6188"/>
                </a:solidFill>
              </a:rPr>
              <a:t>=</a:t>
            </a:r>
            <a:r>
              <a:t> transactionId</a:t>
            </a:r>
            <a:r>
              <a:rPr>
                <a:solidFill>
                  <a:srgbClr val="939293"/>
                </a:solidFill>
              </a:rPr>
              <a:t>;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i="1">
                <a:solidFill>
                  <a:srgbClr val="C1C0C0"/>
                </a:solidFill>
              </a:rPr>
              <a:t>this</a:t>
            </a:r>
            <a:r>
              <a:rPr>
                <a:solidFill>
                  <a:srgbClr val="939293"/>
                </a:solidFill>
              </a:rPr>
              <a:t>.</a:t>
            </a:r>
            <a:r>
              <a:t>services </a:t>
            </a:r>
            <a:r>
              <a:rPr>
                <a:solidFill>
                  <a:srgbClr val="FF6188"/>
                </a:solidFill>
              </a:rPr>
              <a:t>=</a:t>
            </a:r>
            <a:r>
              <a:t> </a:t>
            </a:r>
            <a:r>
              <a:rPr>
                <a:solidFill>
                  <a:srgbClr val="939293"/>
                </a:solidFill>
              </a:rPr>
              <a:t>[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939293"/>
                </a:solidFill>
              </a:rPr>
              <a:t>{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serviceId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939293"/>
                </a:solidFill>
              </a:rPr>
              <a:t>'</a:t>
            </a:r>
            <a:r>
              <a:rPr>
                <a:solidFill>
                  <a:srgbClr val="FFD866"/>
                </a:solidFill>
              </a:rPr>
              <a:t>service1</a:t>
            </a:r>
            <a:r>
              <a:rPr>
                <a:solidFill>
                  <a:srgbClr val="939293"/>
                </a:solidFill>
              </a:rPr>
              <a:t>',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i="1" sz="2610">
                <a:solidFill>
                  <a:srgbClr val="72707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FCFCFA"/>
                </a:solidFill>
              </a:rPr>
              <a:t>        state</a:t>
            </a:r>
            <a:r>
              <a:rPr i="0">
                <a:solidFill>
                  <a:srgbClr val="939293"/>
                </a:solidFill>
              </a:rPr>
              <a:t>:</a:t>
            </a:r>
            <a:r>
              <a:rPr i="0">
                <a:solidFill>
                  <a:srgbClr val="FCFCFA"/>
                </a:solidFill>
              </a:rPr>
              <a:t> </a:t>
            </a:r>
            <a:r>
              <a:rPr i="0">
                <a:solidFill>
                  <a:srgbClr val="AB9DF2"/>
                </a:solidFill>
              </a:rPr>
              <a:t>0</a:t>
            </a:r>
            <a:r>
              <a:rPr i="0">
                <a:solidFill>
                  <a:srgbClr val="939293"/>
                </a:solidFill>
              </a:rPr>
              <a:t>,</a:t>
            </a:r>
            <a:r>
              <a:rPr i="0">
                <a:solidFill>
                  <a:srgbClr val="FCFCFA"/>
                </a:solidFill>
              </a:rPr>
              <a:t>  </a:t>
            </a:r>
            <a:r>
              <a:t>// -1 = fail,  1 = success</a:t>
            </a:r>
            <a:endParaRPr i="0">
              <a:solidFill>
                <a:srgbClr val="FCFCFA"/>
              </a:solidFill>
            </a:endParaRP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ack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AB9DF2"/>
                </a:solidFill>
              </a:rPr>
              <a:t>false</a:t>
            </a:r>
            <a:r>
              <a:rPr>
                <a:solidFill>
                  <a:srgbClr val="939293"/>
                </a:solidFill>
              </a:rPr>
              <a:t>,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fail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AB9DF2"/>
                </a:solidFill>
              </a:rPr>
              <a:t>false</a:t>
            </a:r>
            <a:r>
              <a:rPr>
                <a:solidFill>
                  <a:srgbClr val="939293"/>
                </a:solidFill>
              </a:rPr>
              <a:t>,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reject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AB9DF2"/>
                </a:solidFill>
              </a:rPr>
              <a:t>false</a:t>
            </a:r>
            <a:r>
              <a:rPr>
                <a:solidFill>
                  <a:srgbClr val="939293"/>
                </a:solidFill>
              </a:rPr>
              <a:t>,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transientId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939293"/>
                </a:solidFill>
              </a:rPr>
              <a:t>'',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compensate</a:t>
            </a:r>
            <a:r>
              <a:rPr>
                <a:solidFill>
                  <a:srgbClr val="939293"/>
                </a:solidFill>
              </a:rPr>
              <a:t>:[]</a:t>
            </a:r>
            <a:r>
              <a:t> </a:t>
            </a:r>
            <a:r>
              <a:rPr i="1">
                <a:solidFill>
                  <a:srgbClr val="727072"/>
                </a:solidFill>
              </a:rPr>
              <a:t>// 補償操作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939293"/>
                </a:solidFill>
              </a:rPr>
              <a:t>},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939293"/>
                </a:solidFill>
              </a:rPr>
              <a:t>{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serviceId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939293"/>
                </a:solidFill>
              </a:rPr>
              <a:t>'</a:t>
            </a:r>
            <a:r>
              <a:rPr>
                <a:solidFill>
                  <a:srgbClr val="FFD866"/>
                </a:solidFill>
              </a:rPr>
              <a:t>service2</a:t>
            </a:r>
            <a:r>
              <a:rPr>
                <a:solidFill>
                  <a:srgbClr val="939293"/>
                </a:solidFill>
              </a:rPr>
              <a:t>',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state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AB9DF2"/>
                </a:solidFill>
              </a:rPr>
              <a:t>0</a:t>
            </a:r>
            <a:r>
              <a:rPr>
                <a:solidFill>
                  <a:srgbClr val="939293"/>
                </a:solidFill>
              </a:rPr>
              <a:t>,</a:t>
            </a:r>
            <a:r>
              <a:t> 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i="1" sz="2610">
                <a:solidFill>
                  <a:srgbClr val="72707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i="0">
                <a:solidFill>
                  <a:srgbClr val="FCFCFA"/>
                </a:solidFill>
              </a:rPr>
              <a:t>        ack</a:t>
            </a:r>
            <a:r>
              <a:rPr i="0">
                <a:solidFill>
                  <a:srgbClr val="939293"/>
                </a:solidFill>
              </a:rPr>
              <a:t>:</a:t>
            </a:r>
            <a:r>
              <a:rPr i="0">
                <a:solidFill>
                  <a:srgbClr val="FCFCFA"/>
                </a:solidFill>
              </a:rPr>
              <a:t> </a:t>
            </a:r>
            <a:r>
              <a:rPr i="0">
                <a:solidFill>
                  <a:srgbClr val="AB9DF2"/>
                </a:solidFill>
              </a:rPr>
              <a:t>false</a:t>
            </a:r>
            <a:r>
              <a:rPr i="0">
                <a:solidFill>
                  <a:srgbClr val="939293"/>
                </a:solidFill>
              </a:rPr>
              <a:t>,</a:t>
            </a:r>
            <a:r>
              <a:rPr i="0">
                <a:solidFill>
                  <a:srgbClr val="FCFCFA"/>
                </a:solidFill>
              </a:rPr>
              <a:t> </a:t>
            </a:r>
            <a:r>
              <a:t>// -1 = fail,  1 = success</a:t>
            </a:r>
            <a:endParaRPr i="0">
              <a:solidFill>
                <a:srgbClr val="FCFCFA"/>
              </a:solidFill>
            </a:endParaRP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fail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AB9DF2"/>
                </a:solidFill>
              </a:rPr>
              <a:t>false</a:t>
            </a:r>
            <a:r>
              <a:rPr>
                <a:solidFill>
                  <a:srgbClr val="939293"/>
                </a:solidFill>
              </a:rPr>
              <a:t>,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reject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AB9DF2"/>
                </a:solidFill>
              </a:rPr>
              <a:t>false</a:t>
            </a:r>
            <a:r>
              <a:rPr>
                <a:solidFill>
                  <a:srgbClr val="939293"/>
                </a:solidFill>
              </a:rPr>
              <a:t>,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transientId</a:t>
            </a:r>
            <a:r>
              <a:rPr>
                <a:solidFill>
                  <a:srgbClr val="939293"/>
                </a:solidFill>
              </a:rPr>
              <a:t>:</a:t>
            </a:r>
            <a:r>
              <a:t> </a:t>
            </a:r>
            <a:r>
              <a:rPr>
                <a:solidFill>
                  <a:srgbClr val="939293"/>
                </a:solidFill>
              </a:rPr>
              <a:t>'',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compensate</a:t>
            </a:r>
            <a:r>
              <a:rPr>
                <a:solidFill>
                  <a:srgbClr val="939293"/>
                </a:solidFill>
              </a:rPr>
              <a:t>:[]</a:t>
            </a:r>
            <a:r>
              <a:t> </a:t>
            </a:r>
            <a:r>
              <a:rPr i="1">
                <a:solidFill>
                  <a:srgbClr val="727072"/>
                </a:solidFill>
              </a:rPr>
              <a:t>// 補償操作</a:t>
            </a:r>
          </a:p>
          <a:p>
            <a:pPr marL="0" indent="0" defTabSz="397763">
              <a:lnSpc>
                <a:spcPts val="4600"/>
              </a:lnSpc>
              <a:spcBef>
                <a:spcPts val="0"/>
              </a:spcBef>
              <a:buSzTx/>
              <a:buNone/>
              <a:defRPr sz="2610">
                <a:solidFill>
                  <a:srgbClr val="FCFCF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</a:t>
            </a:r>
            <a:r>
              <a:rPr>
                <a:solidFill>
                  <a:srgbClr val="939293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 lock experi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lock experiment</a:t>
            </a:r>
          </a:p>
        </p:txBody>
      </p:sp>
      <p:pic>
        <p:nvPicPr>
          <p:cNvPr id="135" name="download-1.png" descr="download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0049" y="3147485"/>
            <a:ext cx="11965664" cy="10230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download-7.png" descr="download-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64149" y="3288119"/>
            <a:ext cx="11334436" cy="9949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lock experi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lock experiment</a:t>
            </a:r>
          </a:p>
        </p:txBody>
      </p:sp>
      <p:pic>
        <p:nvPicPr>
          <p:cNvPr id="139" name="download-5.png" descr="download-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166" y="3335540"/>
            <a:ext cx="11525758" cy="9854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download-6.png" descr="download-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45138" y="3288119"/>
            <a:ext cx="11334436" cy="9949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mpari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</a:t>
            </a:r>
          </a:p>
        </p:txBody>
      </p:sp>
      <p:pic>
        <p:nvPicPr>
          <p:cNvPr id="143" name="download-6.png" descr="download-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5138" y="3288119"/>
            <a:ext cx="11334436" cy="9949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download-7.png" descr="download-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048" y="3229917"/>
            <a:ext cx="11334436" cy="9949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ort circu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short circuit</a:t>
            </a:r>
          </a:p>
        </p:txBody>
      </p:sp>
      <p:pic>
        <p:nvPicPr>
          <p:cNvPr id="147" name="download-10.png" descr="download-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8381" y="3596383"/>
            <a:ext cx="11461461" cy="9820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download-12.png" descr="download-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053" y="3511768"/>
            <a:ext cx="11684258" cy="9989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