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2" r:id="rId3"/>
    <p:sldId id="273" r:id="rId4"/>
    <p:sldId id="274" r:id="rId5"/>
    <p:sldId id="275" r:id="rId6"/>
    <p:sldId id="267" r:id="rId7"/>
    <p:sldId id="268" r:id="rId8"/>
    <p:sldId id="269" r:id="rId9"/>
    <p:sldId id="270" r:id="rId10"/>
    <p:sldId id="276" r:id="rId11"/>
    <p:sldId id="277" r:id="rId12"/>
    <p:sldId id="278" r:id="rId13"/>
    <p:sldId id="279" r:id="rId15"/>
    <p:sldId id="28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67055" y="37211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游戏简介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055" y="1297305"/>
            <a:ext cx="76504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charset="0"/>
                <a:ea typeface="微软雅黑" charset="0"/>
              </a:rPr>
              <a:t>（游戏名未想到）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玩家可以通过建立自己的世界开始游戏，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暗能量会每隔一段时间降临，为了抵御暗能量的入侵，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所以需要积攒足够多光能量与之对抗。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每一次的成功都会发放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token 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以及</a:t>
            </a:r>
            <a:r>
              <a:rPr lang="en-US" altLang="zh-CN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碎片给予奖励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如果失败，世界将奔溃。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故事的设计会经历三个阶段：</a:t>
            </a:r>
            <a:r>
              <a:rPr lang="zh-CN" altLang="en-US" sz="2800">
                <a:solidFill>
                  <a:srgbClr val="FFFF00"/>
                </a:solidFill>
                <a:latin typeface="微软雅黑" charset="0"/>
                <a:ea typeface="微软雅黑" charset="0"/>
              </a:rPr>
              <a:t>起源，裂变，平衡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（本次的开发内容为起源的一小小小小段）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499110"/>
            <a:ext cx="6630035" cy="355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74735" y="754380"/>
            <a:ext cx="30276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计算下次暗能量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来临时间以及多少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暗物质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这里的计算方式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后期希望是一个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类似指数型增长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而每隔一段时间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会有一次更大的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积累（比如在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月圆之夜）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515" y="551815"/>
            <a:ext cx="9284335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5595" y="4736465"/>
            <a:ext cx="15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5595" y="4341495"/>
            <a:ext cx="97840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目前奖励以发放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token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为主，满足部分数量 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+ 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超出部分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*1.5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倍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作为奖励，根据贡献力度进行均分；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后期加上金木水火土碎片元素作为盲盒奖励，后期自主配置的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道具产生的能量会超越指数级；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todo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84050" cy="6593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635125" y="639445"/>
            <a:ext cx="907288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</a:rPr>
              <a:t>结语：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世界上没有奥特曼，但每个人都是光；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只有每个人自行都贡献自己的光，才能构成最终元宇宙；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（自己对于链游理解的总结）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55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起源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593215"/>
            <a:ext cx="915987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光与暗的斗争，只有每个人都贡献光力量世界才得以维续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每一次的成功都会产生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token 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以及金木水火土的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碎片，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着光暗金木水火土构成了后期构建真个世界的最小单元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400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裂变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593215"/>
            <a:ext cx="1085088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基于稳定状态，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道具的组件，有了很容易度过暗时间来临的方式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（比如支招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nft</a:t>
            </a:r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道具，聚光塔什么的）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进一步加快世界的形成，交易的形成，这个时候不仅仅只是为了抵抗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暗物质侵袭，同时还好保证系统内的金木水火土属性的平衡，每一个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家族的势力的扩大也可能导致失衡走向自毁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同时没过一段时间就会有打的暗物质侵袭，需要协同一起解决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6755" y="6400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平衡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755" y="1609725"/>
            <a:ext cx="94284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健康的世界处于一种外平衡，和内平衡的状态。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每个玩家都可以创建世界，通过拉自己的朋友，朋友的朋友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开始自己的游戏，很好奇以基础元件为基础，会各自演变成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怎样的一个世界？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69850"/>
            <a:ext cx="3086735" cy="6718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905" y="24003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首页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7905" y="240030"/>
            <a:ext cx="465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玩家们需要在下次暗能量来临前积累相应的光能量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81700" y="3091180"/>
            <a:ext cx="526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可以通过光能量球储蓄多少能量对当前能量总量进行评估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6097905" y="1017270"/>
            <a:ext cx="396875" cy="139001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73240" y="1297305"/>
            <a:ext cx="2824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光能量球，代表着光的总量，</a:t>
            </a:r>
            <a:b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</a:b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随着积累的光能量变多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光球将慢慢变大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240780" y="3653790"/>
            <a:ext cx="396875" cy="139001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76440" y="4112260"/>
            <a:ext cx="241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玩家代表这的分布式联盟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3" name="图片 12" descr="sta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62655" y="1861185"/>
            <a:ext cx="177165" cy="25882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5715" y="86360"/>
            <a:ext cx="741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" charset="0"/>
                <a:ea typeface="微软雅黑" charset="0"/>
              </a:rPr>
              <a:t>游</a:t>
            </a:r>
            <a:endParaRPr lang="zh-CN" altLang="en-US" sz="4400">
              <a:latin typeface="微软雅黑" charset="0"/>
              <a:ea typeface="微软雅黑" charset="0"/>
            </a:endParaRPr>
          </a:p>
          <a:p>
            <a:r>
              <a:rPr lang="zh-CN" altLang="en-US" sz="4400">
                <a:latin typeface="微软雅黑" charset="0"/>
                <a:ea typeface="微软雅黑" charset="0"/>
              </a:rPr>
              <a:t>戏</a:t>
            </a:r>
            <a:endParaRPr lang="zh-CN" altLang="en-US" sz="4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58115"/>
            <a:ext cx="2994660" cy="654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3150" y="370459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能量输入进度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1070" y="4981575"/>
            <a:ext cx="4611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长按积聚能量，能量进度</a:t>
            </a:r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则完成本次光贡献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sta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20" y="551180"/>
            <a:ext cx="269240" cy="39319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4275" y="803910"/>
            <a:ext cx="2579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100%</a:t>
            </a:r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之后会有光电射出去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055" y="372110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输送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能量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67055" y="372110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上次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微软雅黑" charset="0"/>
                <a:ea typeface="微软雅黑" charset="0"/>
              </a:rPr>
              <a:t>战斗</a:t>
            </a:r>
            <a:endParaRPr lang="zh-CN" altLang="en-US" sz="3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68090" y="186055"/>
            <a:ext cx="2984500" cy="6948170"/>
            <a:chOff x="5934" y="293"/>
            <a:chExt cx="4700" cy="109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34" y="293"/>
              <a:ext cx="4701" cy="10215"/>
            </a:xfrm>
            <a:prstGeom prst="rect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</p:pic>
        <p:sp>
          <p:nvSpPr>
            <p:cNvPr id="5" name="椭圆 4"/>
            <p:cNvSpPr/>
            <p:nvPr/>
          </p:nvSpPr>
          <p:spPr>
            <a:xfrm>
              <a:off x="6568" y="852"/>
              <a:ext cx="3434" cy="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30" y="3358"/>
              <a:ext cx="510" cy="7442"/>
            </a:xfrm>
            <a:prstGeom prst="rect">
              <a:avLst/>
            </a:prstGeom>
          </p:spPr>
        </p:pic>
        <p:pic>
          <p:nvPicPr>
            <p:cNvPr id="7" name="图片 6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40000">
              <a:off x="6796" y="4237"/>
              <a:ext cx="449" cy="6555"/>
            </a:xfrm>
            <a:prstGeom prst="rect">
              <a:avLst/>
            </a:prstGeom>
          </p:spPr>
        </p:pic>
        <p:pic>
          <p:nvPicPr>
            <p:cNvPr id="8" name="图片 7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" y="3558"/>
              <a:ext cx="510" cy="7442"/>
            </a:xfrm>
            <a:prstGeom prst="rect">
              <a:avLst/>
            </a:prstGeom>
          </p:spPr>
        </p:pic>
        <p:pic>
          <p:nvPicPr>
            <p:cNvPr id="10" name="图片 9" descr="star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000000">
              <a:off x="9189" y="3793"/>
              <a:ext cx="510" cy="7442"/>
            </a:xfrm>
            <a:prstGeom prst="rect">
              <a:avLst/>
            </a:prstGeom>
          </p:spPr>
        </p:pic>
      </p:grpSp>
      <p:pic>
        <p:nvPicPr>
          <p:cNvPr id="11" name="图片 10" descr="rot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969385"/>
            <a:ext cx="4761865" cy="47745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54975" y="4818380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基于上链的数据，时间点动态生成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微软雅黑" charset="0"/>
                <a:ea typeface="微软雅黑" charset="0"/>
              </a:rPr>
              <a:t>一副战斗场景</a:t>
            </a:r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sz="16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1199515"/>
            <a:ext cx="8992235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1610" y="3748405"/>
            <a:ext cx="5480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每完成一次贡献，光能量就会 </a:t>
            </a:r>
            <a:r>
              <a:rPr lang="en-US" altLang="zh-CN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+ 1</a:t>
            </a:r>
            <a:endParaRPr lang="en-US" altLang="zh-CN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495300"/>
            <a:ext cx="7734935" cy="586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74735" y="754380"/>
            <a:ext cx="30276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每天会进行同步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数据确定剩余能量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还需要多少以及当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天计算结果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jialinxie</dc:creator>
  <cp:lastModifiedBy>jialinxie</cp:lastModifiedBy>
  <cp:revision>4</cp:revision>
  <dcterms:created xsi:type="dcterms:W3CDTF">2021-09-15T14:02:14Z</dcterms:created>
  <dcterms:modified xsi:type="dcterms:W3CDTF">2021-09-15T14:02:14Z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