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7588-592A-4F9C-90E8-FE0E335375D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C16D-4B07-4B9A-A06A-891957A5A0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4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C16D-4B07-4B9A-A06A-891957A5A0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39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6EAB-6A67-4F70-864A-7D962877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6CD9-1B21-4F7B-B9EF-F5AB60ED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71A1-75D7-4A22-B307-9AE99E3F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1B7C-70C5-4603-B3A7-AB89BB3B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C3FC-3F75-4B34-A687-F8192A61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38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255A-29AC-4241-86E9-6668EE75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044-DAED-4ED9-940E-EA6D638E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A8DA-AFD3-44BE-A308-F5988AF0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4B88-E5F2-4A92-BAF3-D4105074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8E54-7995-45D5-AA4C-63489ABF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1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EBA54-B69C-4748-A63D-631A3EF17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7E948-1CD4-4192-9ADE-3277904F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9242-D7EB-4DCC-8343-50EEDE83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5C26-727D-490A-A35D-0E7811C2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5A32-DA9E-45E6-9F30-819B549B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69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851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27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61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14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891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333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63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D35-E44A-471B-BE78-52121596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C4D3-54B4-4122-A655-7E57C696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B950-F71D-4662-899C-B1668A45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7009-7447-4F6B-A276-B5C495B2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F1D9-5B19-41A0-99EF-76C89E10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69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87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9083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55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76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444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323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293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78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3308-739A-417C-BCA4-120230C3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6EA5-3518-44BA-A06F-CBD1FFD8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8A2A-5C05-486B-A2B0-DBF66F8B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639A-574A-4667-B73A-17105625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A431-D94A-4F55-859C-E36434F0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04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1FC2-9420-4BC8-BD97-F24F3B36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9FDE-2617-40F6-9840-C03587CF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41B61-4482-49E7-AD30-7E80C97C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EDCD-E4BF-4B97-AE65-94FEC0BA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6BC0-8103-48F2-976C-6D052348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6A6C-51BD-47F1-80A4-30294EDF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51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B18-953C-475A-925E-7E1BA100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437-0DED-444B-9DC8-22B4E635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AFF06-F057-49A8-8918-D62B996B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13E21-37C7-41B5-9FC0-3F7B0DE7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7B398-43A8-452A-9A72-C42D674DF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809C0-E5DE-4546-A614-23C6ED6C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3C83B-4740-491B-A0C7-3ACEE366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85179-2B28-46B2-99B0-B2B8F12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3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77FC-E021-4F1F-B67B-F61F55D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02BCE-67DC-4375-BE93-5169C0D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1BFD5-98D5-484C-AD03-AB80A367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D0140-3A94-4B44-9A37-EC7B0A77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69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AA13-37F3-44F8-AFB2-98014520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3059-A353-4E78-9656-0E68A7F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5B7C-7F42-4EF0-B8DC-13A05CD8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34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4EED-38A1-432F-A1D3-AE1C4EE4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D6F-BFFA-4F60-B48B-EBF9B1D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B0242-B574-477E-AAE8-CB3ED6D2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C0CE3-28ED-49BD-93A4-7080B219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A8E8-20AE-4699-84B4-89683A2D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4218-319B-4EBB-A9C1-92F95C72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3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55D-30B4-4811-8FA5-914F51C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2BB5-7DFC-465F-BC70-57C13B46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51807-3D9B-44A1-A083-C3029A1A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51F8-BC4F-491A-9360-DBAB4C17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5018-2628-4CD9-8A5A-0133A8BB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EA34-F10F-42F5-8929-B257044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4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0C9DA-6F26-4ABE-8C8B-DEBD8C15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FD5E-3980-4368-B982-859E5057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FBCC-29ED-4D4B-BCDA-D9F044E13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5613-8DB1-447C-AA9E-1D16863A4326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0AD0-03A3-4540-9C35-439150232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ED1A-B8E6-40EC-ACBC-1126A160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7436-EE1E-46BA-B749-928E704481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18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1955-A219-44B2-9BDB-5DA3728BC19A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82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D49-A687-48A8-A387-225775A37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DC61-1275-408F-A433-7DFD98E5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Louis Lim S12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77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Video Sample</a:t>
            </a:r>
          </a:p>
        </p:txBody>
      </p:sp>
      <p:pic>
        <p:nvPicPr>
          <p:cNvPr id="4" name="Parser">
            <a:hlinkClick r:id="" action="ppaction://media"/>
            <a:extLst>
              <a:ext uri="{FF2B5EF4-FFF2-40B4-BE49-F238E27FC236}">
                <a16:creationId xmlns:a16="http://schemas.microsoft.com/office/drawing/2014/main" id="{05720C1E-0943-4725-9760-E6C30A7B007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58554" y="2044148"/>
            <a:ext cx="6716712" cy="3778250"/>
          </a:xfrm>
        </p:spPr>
      </p:pic>
    </p:spTree>
    <p:extLst>
      <p:ext uri="{BB962C8B-B14F-4D97-AF65-F5344CB8AC3E}">
        <p14:creationId xmlns:p14="http://schemas.microsoft.com/office/powerpoint/2010/main" val="32174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7BCA-460F-4475-8182-E8EDEAB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F38-AF58-4DEF-9559-EF11BED8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 are identified in a per-character basis</a:t>
            </a:r>
          </a:p>
          <a:p>
            <a:r>
              <a:rPr lang="en-US" dirty="0"/>
              <a:t>i.e. a b * would be identified as TERMINAL </a:t>
            </a:r>
            <a:r>
              <a:rPr lang="en-US" dirty="0" err="1"/>
              <a:t>TERMINAL</a:t>
            </a:r>
            <a:r>
              <a:rPr lang="en-US" dirty="0"/>
              <a:t> SYMBOL</a:t>
            </a:r>
          </a:p>
          <a:p>
            <a:r>
              <a:rPr lang="en-US" dirty="0"/>
              <a:t>The tokens are stored in a list</a:t>
            </a:r>
          </a:p>
          <a:p>
            <a:r>
              <a:rPr lang="en-PH" dirty="0"/>
              <a:t>$ is added last to indicate the end of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0BA8F-CA4F-4820-9462-9B24A0C9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8" y="4452961"/>
            <a:ext cx="7618567" cy="12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5443"/>
            <a:ext cx="8915400" cy="4389748"/>
          </a:xfrm>
        </p:spPr>
        <p:txBody>
          <a:bodyPr>
            <a:normAutofit/>
          </a:bodyPr>
          <a:lstStyle/>
          <a:p>
            <a:r>
              <a:rPr lang="en-US" dirty="0"/>
              <a:t>expr: TERMINAL symbol union expr| LPAREN expr RPAREN symbol union expr|  ;</a:t>
            </a:r>
          </a:p>
          <a:p>
            <a:r>
              <a:rPr lang="en-US" dirty="0"/>
              <a:t>symbol: '*’ | '+’ | '?’ |  ;</a:t>
            </a:r>
          </a:p>
          <a:p>
            <a:r>
              <a:rPr lang="en-US" dirty="0"/>
              <a:t>union: 'U' </a:t>
            </a:r>
            <a:r>
              <a:rPr lang="en-US" dirty="0" err="1"/>
              <a:t>extd</a:t>
            </a:r>
            <a:r>
              <a:rPr lang="en-US" dirty="0"/>
              <a:t>| ;</a:t>
            </a:r>
          </a:p>
          <a:p>
            <a:r>
              <a:rPr lang="en-US" dirty="0" err="1"/>
              <a:t>extd</a:t>
            </a:r>
            <a:r>
              <a:rPr lang="en-US" dirty="0"/>
              <a:t>: 'E’|  ;</a:t>
            </a:r>
          </a:p>
          <a:p>
            <a:endParaRPr lang="en-US" dirty="0"/>
          </a:p>
          <a:p>
            <a:r>
              <a:rPr lang="en-US" dirty="0"/>
              <a:t>Grammar rules are stored in a 2D </a:t>
            </a:r>
            <a:r>
              <a:rPr lang="en-US" dirty="0" err="1"/>
              <a:t>hashmap</a:t>
            </a:r>
            <a:r>
              <a:rPr lang="en-US" dirty="0"/>
              <a:t> with the structure of &lt;Key1, Key2, Value&gt;</a:t>
            </a:r>
          </a:p>
          <a:p>
            <a:r>
              <a:rPr lang="en-US" dirty="0" err="1"/>
              <a:t>Hashmap</a:t>
            </a:r>
            <a:r>
              <a:rPr lang="en-US" dirty="0"/>
              <a:t> is instantiated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9031D-8E3E-4482-A512-F12C9E88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24" y="5084693"/>
            <a:ext cx="9200688" cy="3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EAE1-5E6E-4FB0-AC8A-7E27830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 (cont.)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3D8-2805-478F-8949-7CC5D33F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K1 serves as the non-terminal of the grammar</a:t>
            </a:r>
          </a:p>
          <a:p>
            <a:r>
              <a:rPr lang="en-US" dirty="0"/>
              <a:t>K2 serves as the terminal of the grammar</a:t>
            </a:r>
          </a:p>
          <a:p>
            <a:r>
              <a:rPr lang="en-US" dirty="0"/>
              <a:t>Thus the rule is dependent on the case:</a:t>
            </a:r>
          </a:p>
          <a:p>
            <a:pPr lvl="1"/>
            <a:r>
              <a:rPr lang="en-US" dirty="0"/>
              <a:t>Given K1, and the current token is K2, execute this rule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63E7B-B578-4DBB-A383-6069B210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2" y="4504680"/>
            <a:ext cx="7892379" cy="3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155</Words>
  <Application>Microsoft Office PowerPoint</Application>
  <PresentationFormat>Widescreen</PresentationFormat>
  <Paragraphs>22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Office Theme</vt:lpstr>
      <vt:lpstr>Wisp</vt:lpstr>
      <vt:lpstr>Final Exam</vt:lpstr>
      <vt:lpstr>Video Sample</vt:lpstr>
      <vt:lpstr>Lexical Analysis</vt:lpstr>
      <vt:lpstr>Syntax Analysis</vt:lpstr>
      <vt:lpstr>Syntax Analysis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</dc:title>
  <dc:creator>Mark Louis Lim</dc:creator>
  <cp:lastModifiedBy>Mark Louis Lim</cp:lastModifiedBy>
  <cp:revision>4</cp:revision>
  <dcterms:created xsi:type="dcterms:W3CDTF">2021-02-09T02:57:42Z</dcterms:created>
  <dcterms:modified xsi:type="dcterms:W3CDTF">2021-02-09T05:13:09Z</dcterms:modified>
</cp:coreProperties>
</file>