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1" r:id="rId7"/>
    <p:sldId id="260" r:id="rId8"/>
    <p:sldId id="259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355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61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99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602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19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116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459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6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32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1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4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09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45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771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56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1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1955-A219-44B2-9BDB-5DA3728BC19A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42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8D49-A687-48A8-A387-225775A37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Scanner Problem Set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9DC61-1275-408F-A433-7DFD98E5A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Louis Lim S12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770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Tokens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CA3D-7242-4C1B-B27F-E33DBC07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unknown tokens are identified with ERROR token type</a:t>
            </a:r>
          </a:p>
          <a:p>
            <a:r>
              <a:rPr lang="en-US" dirty="0"/>
              <a:t>This does not include empty strings or newlines which return null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2855D-93AF-44DD-9575-AAD2E90B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40" y="3763410"/>
            <a:ext cx="4534520" cy="878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407C6B-50B7-42B4-B85D-7BA22FBE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40" y="5123480"/>
            <a:ext cx="4608072" cy="5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6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CA3D-7242-4C1B-B27F-E33DBC07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746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CA3D-7242-4C1B-B27F-E33DBC07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46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 </a:t>
            </a:r>
            <a:r>
              <a:rPr lang="en-PH"/>
              <a:t>Case #3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CA3D-7242-4C1B-B27F-E33DBC07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926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7BCA-460F-4475-8182-E8EDEABD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handling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3F38-AF58-4DEF-9559-EF11BED8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Lines are read at a time with .</a:t>
            </a:r>
            <a:r>
              <a:rPr lang="en-US" dirty="0" err="1"/>
              <a:t>readLine</a:t>
            </a:r>
            <a:r>
              <a:rPr lang="en-US" dirty="0"/>
              <a:t>()</a:t>
            </a:r>
          </a:p>
          <a:p>
            <a:r>
              <a:rPr lang="en-US" dirty="0"/>
              <a:t>Split using the &lt;whitespace&gt; delimiter</a:t>
            </a:r>
          </a:p>
          <a:p>
            <a:r>
              <a:rPr lang="en-US" dirty="0"/>
              <a:t>Tokens with leading and trailing commas are removed with .replace(“,”)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AF3A4-0C0F-46E7-A196-3C7AF96E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09" y="3992594"/>
            <a:ext cx="7520608" cy="13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9963-50BB-4B3E-A6CA-6AA335C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GPR DFA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A740-DFC8-45B9-BE34-5F166AB5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Regex equivalent: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[R$]([0-9]|[12][0-9]|3[01])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4634DB1-CBA5-4B1B-81CF-6D3F3FBC1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271" t="3090" r="-29271" b="2358"/>
          <a:stretch/>
        </p:blipFill>
        <p:spPr>
          <a:xfrm>
            <a:off x="4068249" y="1039369"/>
            <a:ext cx="9017851" cy="39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9963-50BB-4B3E-A6CA-6AA335C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FPR DFA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A740-DFC8-45B9-BE34-5F166AB5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Regex equivalent: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[$]?F([0-9]|[12][0-9]|3[01])\b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7EFB7A-1BCD-4463-B0DF-058AFE3A99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4377" t="9823" r="-14377" b="11879"/>
          <a:stretch/>
        </p:blipFill>
        <p:spPr>
          <a:xfrm>
            <a:off x="4388722" y="1089755"/>
            <a:ext cx="8504028" cy="39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0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9963-50BB-4B3E-A6CA-6AA335C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Keyword DFA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A740-DFC8-45B9-BE34-5F166AB5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EFFFF"/>
                </a:solidFill>
              </a:rPr>
              <a:t>Regex equivalent: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EFFFF"/>
                </a:solidFill>
              </a:rPr>
              <a:t>D(ADDI?U|MULTU?)\b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5DD8F7-4319-4BB6-8A44-B8C701F3AE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61" t="13890" r="2929" b="19164"/>
          <a:stretch/>
        </p:blipFill>
        <p:spPr>
          <a:xfrm>
            <a:off x="4643980" y="2059142"/>
            <a:ext cx="7566748" cy="2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9963-50BB-4B3E-A6CA-6AA335C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Combined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A740-DFC8-45B9-BE34-5F166AB5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This is what the code structure is meant to represent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C1C340C-BB16-47EE-A302-1DF37E70BBD7}"/>
              </a:ext>
            </a:extLst>
          </p:cNvPr>
          <p:cNvSpPr/>
          <p:nvPr/>
        </p:nvSpPr>
        <p:spPr>
          <a:xfrm>
            <a:off x="4969565" y="2888150"/>
            <a:ext cx="934278" cy="91853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83BE088-5B53-4BD8-AF4E-547ACAC2A29A}"/>
              </a:ext>
            </a:extLst>
          </p:cNvPr>
          <p:cNvSpPr/>
          <p:nvPr/>
        </p:nvSpPr>
        <p:spPr>
          <a:xfrm>
            <a:off x="11020132" y="2888150"/>
            <a:ext cx="934278" cy="91853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840CB99-6473-47F4-8E3F-F6ACE169A449}"/>
              </a:ext>
            </a:extLst>
          </p:cNvPr>
          <p:cNvSpPr/>
          <p:nvPr/>
        </p:nvSpPr>
        <p:spPr>
          <a:xfrm>
            <a:off x="11164249" y="3016974"/>
            <a:ext cx="646044" cy="66088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58481-82A6-4FDB-90D6-3395E796C9DD}"/>
              </a:ext>
            </a:extLst>
          </p:cNvPr>
          <p:cNvSpPr/>
          <p:nvPr/>
        </p:nvSpPr>
        <p:spPr>
          <a:xfrm>
            <a:off x="7458133" y="2126974"/>
            <a:ext cx="2007705" cy="576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GFA</a:t>
            </a:r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731701-F03E-416C-ADF5-8F5B0117C738}"/>
              </a:ext>
            </a:extLst>
          </p:cNvPr>
          <p:cNvSpPr/>
          <p:nvPr/>
        </p:nvSpPr>
        <p:spPr>
          <a:xfrm>
            <a:off x="7458135" y="3059182"/>
            <a:ext cx="2007705" cy="576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NFA</a:t>
            </a:r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63E6A8-34C1-4E37-89D2-44F9A4C7C56B}"/>
              </a:ext>
            </a:extLst>
          </p:cNvPr>
          <p:cNvSpPr/>
          <p:nvPr/>
        </p:nvSpPr>
        <p:spPr>
          <a:xfrm>
            <a:off x="7458134" y="3991390"/>
            <a:ext cx="2007705" cy="576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KEYWORD</a:t>
            </a:r>
            <a:endParaRPr lang="en-PH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D62705-6FEB-4603-B1BF-4B82ED4485A0}"/>
              </a:ext>
            </a:extLst>
          </p:cNvPr>
          <p:cNvCxnSpPr>
            <a:stCxn id="7" idx="6"/>
            <a:endCxn id="9" idx="1"/>
          </p:cNvCxnSpPr>
          <p:nvPr/>
        </p:nvCxnSpPr>
        <p:spPr>
          <a:xfrm flipV="1">
            <a:off x="5903843" y="2415209"/>
            <a:ext cx="1554290" cy="93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E727D2-4CD7-4663-B378-38893D0D6B34}"/>
              </a:ext>
            </a:extLst>
          </p:cNvPr>
          <p:cNvCxnSpPr>
            <a:stCxn id="7" idx="6"/>
            <a:endCxn id="42" idx="1"/>
          </p:cNvCxnSpPr>
          <p:nvPr/>
        </p:nvCxnSpPr>
        <p:spPr>
          <a:xfrm flipV="1">
            <a:off x="5903843" y="3347417"/>
            <a:ext cx="155429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FB9B5D-50CC-44CA-A84A-42640433EF53}"/>
              </a:ext>
            </a:extLst>
          </p:cNvPr>
          <p:cNvCxnSpPr>
            <a:stCxn id="7" idx="6"/>
            <a:endCxn id="44" idx="1"/>
          </p:cNvCxnSpPr>
          <p:nvPr/>
        </p:nvCxnSpPr>
        <p:spPr>
          <a:xfrm>
            <a:off x="5903843" y="3347419"/>
            <a:ext cx="1554291" cy="93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F3B83A-927C-417F-A7C4-76CD20F5AF5D}"/>
              </a:ext>
            </a:extLst>
          </p:cNvPr>
          <p:cNvCxnSpPr>
            <a:stCxn id="9" idx="3"/>
            <a:endCxn id="40" idx="2"/>
          </p:cNvCxnSpPr>
          <p:nvPr/>
        </p:nvCxnSpPr>
        <p:spPr>
          <a:xfrm>
            <a:off x="9465838" y="2415209"/>
            <a:ext cx="1554294" cy="93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F7EAEF-D0C1-44BA-AE83-FCB197972E09}"/>
              </a:ext>
            </a:extLst>
          </p:cNvPr>
          <p:cNvCxnSpPr>
            <a:stCxn id="42" idx="3"/>
            <a:endCxn id="40" idx="2"/>
          </p:cNvCxnSpPr>
          <p:nvPr/>
        </p:nvCxnSpPr>
        <p:spPr>
          <a:xfrm>
            <a:off x="9465840" y="3347417"/>
            <a:ext cx="155429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21E3A-1041-4075-8A4F-DD9BA6F86108}"/>
              </a:ext>
            </a:extLst>
          </p:cNvPr>
          <p:cNvCxnSpPr>
            <a:stCxn id="44" idx="3"/>
            <a:endCxn id="40" idx="2"/>
          </p:cNvCxnSpPr>
          <p:nvPr/>
        </p:nvCxnSpPr>
        <p:spPr>
          <a:xfrm flipV="1">
            <a:off x="9465839" y="3347419"/>
            <a:ext cx="1554293" cy="93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3A712B8-BAD6-431F-B802-7A71FA8520B1}"/>
              </a:ext>
            </a:extLst>
          </p:cNvPr>
          <p:cNvSpPr txBox="1"/>
          <p:nvPr/>
        </p:nvSpPr>
        <p:spPr>
          <a:xfrm rot="19783613">
            <a:off x="6411607" y="2406681"/>
            <a:ext cx="74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| R</a:t>
            </a:r>
            <a:endParaRPr lang="en-P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61131F-A3B6-4F4A-B3A4-751DA7F0F714}"/>
              </a:ext>
            </a:extLst>
          </p:cNvPr>
          <p:cNvSpPr txBox="1"/>
          <p:nvPr/>
        </p:nvSpPr>
        <p:spPr>
          <a:xfrm>
            <a:off x="6493433" y="2994232"/>
            <a:ext cx="74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| F</a:t>
            </a:r>
            <a:endParaRPr lang="en-P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06190-4BE3-4F04-AE2F-F4F249794BEC}"/>
              </a:ext>
            </a:extLst>
          </p:cNvPr>
          <p:cNvSpPr txBox="1"/>
          <p:nvPr/>
        </p:nvSpPr>
        <p:spPr>
          <a:xfrm rot="1865925">
            <a:off x="6666931" y="3557578"/>
            <a:ext cx="38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P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F58E5-6AFD-426C-B62E-E1A9E67BFC47}"/>
              </a:ext>
            </a:extLst>
          </p:cNvPr>
          <p:cNvSpPr txBox="1"/>
          <p:nvPr/>
        </p:nvSpPr>
        <p:spPr>
          <a:xfrm rot="1865925">
            <a:off x="10042330" y="2518777"/>
            <a:ext cx="38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endParaRPr lang="en-PH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5928FB-A59E-488C-9D75-AE8F41980C65}"/>
              </a:ext>
            </a:extLst>
          </p:cNvPr>
          <p:cNvSpPr txBox="1"/>
          <p:nvPr/>
        </p:nvSpPr>
        <p:spPr>
          <a:xfrm>
            <a:off x="10042330" y="3020121"/>
            <a:ext cx="38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endParaRPr lang="en-PH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76C7AE-4888-4DBF-BF41-4B93457FB2E6}"/>
              </a:ext>
            </a:extLst>
          </p:cNvPr>
          <p:cNvSpPr txBox="1"/>
          <p:nvPr/>
        </p:nvSpPr>
        <p:spPr>
          <a:xfrm rot="19761659">
            <a:off x="10042329" y="3465801"/>
            <a:ext cx="38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98262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145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Scanner Problem Set</vt:lpstr>
      <vt:lpstr>Test Case #1</vt:lpstr>
      <vt:lpstr>Test Case #2</vt:lpstr>
      <vt:lpstr>Test Case #3</vt:lpstr>
      <vt:lpstr>Token handling</vt:lpstr>
      <vt:lpstr>GPR DFA</vt:lpstr>
      <vt:lpstr>FPR DFA</vt:lpstr>
      <vt:lpstr>Keyword DFA</vt:lpstr>
      <vt:lpstr>Combined</vt:lpstr>
      <vt:lpstr>Unknown 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Scanner Problem Set</dc:title>
  <dc:creator>Mark Louis Lim</dc:creator>
  <cp:lastModifiedBy>Mark Louis Lim</cp:lastModifiedBy>
  <cp:revision>11</cp:revision>
  <dcterms:created xsi:type="dcterms:W3CDTF">2020-11-23T08:15:19Z</dcterms:created>
  <dcterms:modified xsi:type="dcterms:W3CDTF">2020-12-02T02:37:08Z</dcterms:modified>
</cp:coreProperties>
</file>