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355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613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99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602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195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116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459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465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32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215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4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098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45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771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562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18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1955-A219-44B2-9BDB-5DA3728BC19A}" type="datetimeFigureOut">
              <a:rPr lang="en-PH" smtClean="0"/>
              <a:t>23/11/2020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7D8949-B82A-46AD-89A8-D69EB25E844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42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8D49-A687-48A8-A387-225775A37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Scanner Problem Set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9DC61-1275-408F-A433-7DFD98E5A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Louis Lim S12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77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7BCA-460F-4475-8182-E8EDEABD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handling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3F38-AF58-4DEF-9559-EF11BED8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Lines are read at a time with .</a:t>
            </a:r>
            <a:r>
              <a:rPr lang="en-US" dirty="0" err="1"/>
              <a:t>readLine</a:t>
            </a:r>
            <a:r>
              <a:rPr lang="en-US" dirty="0"/>
              <a:t>()</a:t>
            </a:r>
          </a:p>
          <a:p>
            <a:r>
              <a:rPr lang="en-US" dirty="0"/>
              <a:t>Split using the &lt;whitespace&gt; delimiter</a:t>
            </a:r>
          </a:p>
          <a:p>
            <a:r>
              <a:rPr lang="en-US" dirty="0"/>
              <a:t>Tokens with leading and trailing commas are removed with .replace(“,”)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9395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016D-FF05-4A43-BDFA-019F567E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CA3D-7242-4C1B-B27F-E33DBC07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746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9963-50BB-4B3E-A6CA-6AA335C7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GPR DFA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2A740-DFC8-45B9-BE34-5F166AB5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Regex equivalent: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[R$]([0-9]|[12][0-9]|3[01])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4634DB1-CBA5-4B1B-81CF-6D3F3FBC1B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9271" t="3090" r="-29271" b="2358"/>
          <a:stretch/>
        </p:blipFill>
        <p:spPr>
          <a:xfrm>
            <a:off x="4312461" y="1263217"/>
            <a:ext cx="8104573" cy="35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9963-50BB-4B3E-A6CA-6AA335C7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FPR DFA</a:t>
            </a: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2A740-DFC8-45B9-BE34-5F166AB5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Regex equivalent: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EFFFF"/>
                </a:solidFill>
              </a:rPr>
              <a:t>[$]?F([0-9]|[12][0-9]|3[01])\b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7EFB7A-1BCD-4463-B0DF-058AFE3A99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4377" t="9823" r="-14377" b="11879"/>
          <a:stretch/>
        </p:blipFill>
        <p:spPr>
          <a:xfrm>
            <a:off x="4654422" y="1369198"/>
            <a:ext cx="7709125" cy="35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0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9963-50BB-4B3E-A6CA-6AA335C7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Keyword DFA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2A740-DFC8-45B9-BE34-5F166AB57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EFFFF"/>
                </a:solidFill>
              </a:rPr>
              <a:t>Regex equivalent: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EFFFF"/>
                </a:solidFill>
              </a:rPr>
              <a:t>D(ADDI?U|MULTU?)\b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85DD8F7-4319-4BB6-8A44-B8C701F3AE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761" b="4761"/>
          <a:stretch/>
        </p:blipFill>
        <p:spPr>
          <a:xfrm>
            <a:off x="4666948" y="1665989"/>
            <a:ext cx="7510265" cy="32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5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016D-FF05-4A43-BDFA-019F567E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Tokens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CA3D-7242-4C1B-B27F-E33DBC07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unknown tokens are identified with ERROR token type</a:t>
            </a:r>
          </a:p>
          <a:p>
            <a:r>
              <a:rPr lang="en-US" dirty="0"/>
              <a:t>This does not include whitespace tokens (i.e. “ ”, “\n”) which return null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901694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Scanner Problem Set</vt:lpstr>
      <vt:lpstr>Token handling</vt:lpstr>
      <vt:lpstr>PowerPoint Presentation</vt:lpstr>
      <vt:lpstr>GPR DFA</vt:lpstr>
      <vt:lpstr>FPR DFA</vt:lpstr>
      <vt:lpstr>Keyword DFA</vt:lpstr>
      <vt:lpstr>Unknown Tokens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Scanner Problem Set</dc:title>
  <dc:creator>Mark Louis Lim</dc:creator>
  <cp:lastModifiedBy>Mark Louis Lim</cp:lastModifiedBy>
  <cp:revision>4</cp:revision>
  <dcterms:created xsi:type="dcterms:W3CDTF">2020-11-23T08:15:19Z</dcterms:created>
  <dcterms:modified xsi:type="dcterms:W3CDTF">2020-11-23T13:43:43Z</dcterms:modified>
</cp:coreProperties>
</file>