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xmlns:p15="http://schemas.microsoft.com/office/powerpoint/2012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type="screen4x3" cx="9143999" cy="6857999"/>
  <p:notesSz cx="6858000" cy="9144000"/>
  <p:defaultTextStyle>
    <a:defPPr>
      <a:defRPr lang="en-US"/>
    </a:defPPr>
    <a:lvl1pPr rtl="0" eaLnBrk="1" latinLnBrk="0" hangingPunct="1" marL="0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1pPr>
    <a:lvl2pPr rtl="0" eaLnBrk="1" latinLnBrk="0" hangingPunct="1" marL="457200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2pPr>
    <a:lvl3pPr rtl="0" eaLnBrk="1" latinLnBrk="0" hangingPunct="1" marL="914400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3pPr>
    <a:lvl4pPr rtl="0" eaLnBrk="1" latinLnBrk="0" hangingPunct="1" marL="1371600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4pPr>
    <a:lvl5pPr rtl="0" eaLnBrk="1" latinLnBrk="0" hangingPunct="1" marL="1828800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5pPr>
    <a:lvl6pPr rtl="0" eaLnBrk="1" latinLnBrk="0" hangingPunct="1" marL="2286000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6pPr>
    <a:lvl7pPr rtl="0" eaLnBrk="1" latinLnBrk="0" hangingPunct="1" marL="2743200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7pPr>
    <a:lvl8pPr rtl="0" eaLnBrk="1" latinLnBrk="0" hangingPunct="1" marL="3200400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8pPr>
    <a:lvl9pPr rtl="0" eaLnBrk="1" latinLnBrk="0" hangingPunct="1" marL="3657600" algn="l" defTabSz="91440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orient="horz" pos="2160" id="1">
          <p15:clr>
            <a:srgbClr val="A4A3A4"/>
          </p15:clr>
        </p15:guide>
        <p15:guide pos="2880"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2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?>
<Relationships xmlns="http://schemas.openxmlformats.org/package/2006/relationships">
  <Relationship Id="rId3" Type="http://schemas.openxmlformats.org/officeDocument/2006/relationships/notesMaster" Target="notesMasters/notesMaster1.xml"/>
  <Relationship Id="rId7" Type="http://schemas.openxmlformats.org/officeDocument/2006/relationships/tableStyles" Target="tableStyles.xml"/>
  <Relationship Id="rId2" Type="http://schemas.openxmlformats.org/officeDocument/2006/relationships/slide" Target="slides/slide1.xml"/>
  <Relationship Id="rId1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5" Type="http://schemas.openxmlformats.org/officeDocument/2006/relationships/viewProps" Target="viewProps.xml"/>
  <Relationship Id="rId4" Type="http://schemas.openxmlformats.org/officeDocument/2006/relationships/presProps" Target="presProps.xml"/>
</Relationships>

</file>

<file path=ppt/notesMasters/_rels/notesMaster1.xml.rels><?xml version="1.0"?>
<Relationships xmlns="http://schemas.openxmlformats.org/package/2006/relationships">
  <Relationship Id="rId1" Type="http://schemas.openxmlformats.org/officeDocument/2006/relationships/theme" Target="../theme/theme2.xml"/>
</Relationships>

</file>

<file path=ppt/notesMasters/notesMaster1.xml><?xml version="1.0" encoding="utf-8"?>
<p:notesMaster xmlns:p="http://schemas.openxmlformats.org/presentationml/2006/main" xmlns:a="http://schemas.openxmlformats.org/drawingml/2006/main" xmlns:p14="http://schemas.microsoft.com/office/powerpoint/2010/main">
  <p:cSld>
    <p:bg>
      <p:bgRef idx="1001">
        <a:schemeClr val="bg1"/>
      </p:bgRef>
    </p:bg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Header Placeholder 1" id="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rtlCol="0" vert="horz" lIns="91440" tIns="45720" rIns="91440" bIns="4572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name="Date Placeholder 2" id="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rtlCol="0" vert="horz" lIns="91440" tIns="45720" rIns="91440" bIns="45720"/>
          <a:lstStyle>
            <a:lvl1pPr algn="r">
              <a:defRPr sz="1200"/>
            </a:lvl1pPr>
          </a:lstStyle>
          <a:p>
            <a:fld type="datetimeFigureOut" id="{FE055888-1FD0-481D-8D40-6CDFD8881BB8}">
              <a:rPr lang="zh-CN" altLang="en-US" smtClean="0"/>
              <a:t>2014/5/12</a:t>
            </a:fld>
            <a:endParaRPr lang="zh-CN" altLang="en-US"/>
          </a:p>
        </p:txBody>
      </p:sp>
      <p:sp>
        <p:nvSpPr>
          <p:cNvPr name="Slide Image Placeholder 3" id="4"/>
          <p:cNvSpPr>
            <a:spLocks noRot="1" noChangeAspec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rtlCol="0" vert="horz" lIns="91440" tIns="45720" anchor="ctr" rIns="91440" bIns="45720"/>
          <a:lstStyle/>
          <a:p>
            <a:endParaRPr lang="zh-CN" altLang="en-US"/>
          </a:p>
        </p:txBody>
      </p:sp>
      <p:sp>
        <p:nvSpPr>
          <p:cNvPr name="Notes Placeholder 4" id="5"/>
          <p:cNvSpPr>
            <a:spLocks noGrp="1"/>
          </p:cNvSpPr>
          <p:nvPr>
            <p:ph type="body" idx="3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rtlCol="0" vert="horz" lIns="91440" tIns="45720" rIns="91440" bIns="4572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name="Footer Placeholder 5" id="6"/>
          <p:cNvSpPr>
            <a:spLocks noGrp="1"/>
          </p:cNvSpPr>
          <p:nvPr>
            <p:ph type="ftr" idx="4" sz="quarter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rtlCol="0" vert="horz" lIns="91440" tIns="45720" anchor="b" rIns="91440" bIns="4572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name="Slide Number Placeholder 6" id="7"/>
          <p:cNvSpPr>
            <a:spLocks noGrp="1"/>
          </p:cNvSpPr>
          <p:nvPr>
            <p:ph type="sldNum" idx="5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rtlCol="0" vert="horz" lIns="91440" tIns="45720" anchor="b" rIns="91440" bIns="45720"/>
          <a:lstStyle>
            <a:lvl1pPr algn="r">
              <a:defRPr sz="1200"/>
            </a:lvl1pPr>
          </a:lstStyle>
          <a:p>
            <a:fld type="slidenum" id="{FFB4A3E8-A52C-41F9-804B-B81D8FCD00B1}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val="4163888295"/>
      </p:ext>
    </p:extLst>
  </p:cSld>
  <p:clrMap accent2="accent2" accent3="accent3" accent4="accent4" bg1="lt1" accent5="accent5" tx1="dk1" accent6="accent6" bg2="lt2" hlink="hlink" tx2="dk2" folHlink="folHlink" accent1="accent1"/>
  <p:notesStyle>
    <a:lvl1pPr rtl="0" eaLnBrk="1" latinLnBrk="0" hangingPunct="1" marL="0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1pPr>
    <a:lvl2pPr rtl="0" eaLnBrk="1" latinLnBrk="0" hangingPunct="1" marL="457200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2pPr>
    <a:lvl3pPr rtl="0" eaLnBrk="1" latinLnBrk="0" hangingPunct="1" marL="914400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3pPr>
    <a:lvl4pPr rtl="0" eaLnBrk="1" latinLnBrk="0" hangingPunct="1" marL="1371600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4pPr>
    <a:lvl5pPr rtl="0" eaLnBrk="1" latinLnBrk="0" hangingPunct="1" marL="1828800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5pPr>
    <a:lvl6pPr rtl="0" eaLnBrk="1" latinLnBrk="0" hangingPunct="1" marL="2286000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6pPr>
    <a:lvl7pPr rtl="0" eaLnBrk="1" latinLnBrk="0" hangingPunct="1" marL="2743200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7pPr>
    <a:lvl8pPr rtl="0" eaLnBrk="1" latinLnBrk="0" hangingPunct="1" marL="3200400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8pPr>
    <a:lvl9pPr rtl="0" eaLnBrk="1" latinLnBrk="0" hangingPunct="1" marL="3657600" algn="l" defTabSz="91440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p="http://schemas.openxmlformats.org/presentationml/2006/main" xmlns:a="http://schemas.openxmlformats.org/drawingml/2006/main" xmlns:p14="http://schemas.microsoft.com/office/powerpoint/2010/main">
  <p:cSld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lide Image Placeholder 1" id="2"/>
          <p:cNvSpPr>
            <a:spLocks noRot="1" noChangeAspect="1" noGrp="1"/>
          </p:cNvSpPr>
          <p:nvPr>
            <p:ph type="sldImg"/>
          </p:nvPr>
        </p:nvSpPr>
        <p:spPr/>
      </p:sp>
      <p:sp>
        <p:nvSpPr>
          <p:cNvPr name="Notes Placeholder 2" id="3"/>
          <p:cNvSpPr>
            <a:spLocks noGrp="1"/>
          </p:cNvSpPr>
          <p:nvPr>
            <p:ph type="body" idx="1"/>
          </p:nvPr>
        </p:nvSpPr>
        <p:spPr/>
        <p:txBody>
          <a:bodyPr lIns="0" tIns="0" rIns="0" bIns="47625"/>
          <a:lstStyle/>
          <a:p>
            <a:pPr marL="0" lvl="0"/>
            <a:endParaRPr dirty="0" lang="zh-CN" altLang="en-US"/>
          </a:p>
        </p:txBody>
      </p:sp>
      <p:sp>
        <p:nvSpPr>
          <p:cNvPr name="Slide Number Placeholder 3" id="4"/>
          <p:cNvSpPr>
            <a:spLocks noGrp="1"/>
          </p:cNvSpPr>
          <p:nvPr>
            <p:ph type="sldNum" idx="10" sz="quarter"/>
          </p:nvPr>
        </p:nvSpPr>
        <p:spPr/>
        <p:txBody>
          <a:bodyPr/>
          <a:lstStyle/>
          <a:p>
            <a:fld type="slidenum" id="{FFB4A3E8-A52C-41F9-804B-B81D8FCD00B1}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val="361710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8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2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 pitchFamily="34" charset="0"/>
              <a:buChar char="◦"/>
              <a:defRPr/>
            </a:lvl2pPr>
            <a:lvl3pPr marL="1143000" indent="-228600">
              <a:buFont typeface="Arial" pitchFamily="34" charset="0"/>
              <a:buChar char="▪"/>
              <a:defRPr/>
            </a:lvl3pPr>
            <a:lvl4pPr marL="1600200" indent="-228600">
              <a:buFont typeface="Arial" pitchFamily="34" charset="0"/>
              <a:buChar char="▪"/>
              <a:defRPr/>
            </a:lvl4pPr>
            <a:lvl5pPr marL="2057400" indent="-228600">
              <a:buFont typeface="Arial" pitchFamily="34" charset="0"/>
              <a:buChar char="▪"/>
              <a:defRPr/>
            </a:lvl5pPr>
            <a:lvl6pPr marL="2628900" indent="-342900">
              <a:buFont typeface="Arial" pitchFamily="34" charset="0"/>
              <a:buChar char="▪"/>
              <a:defRPr baseline="0"/>
            </a:lvl6pPr>
            <a:lvl7pPr marL="2971800" indent="-228600">
              <a:buFont typeface="Arial" pitchFamily="34" charset="0"/>
              <a:buChar char="▪"/>
              <a:defRPr baseline="0"/>
            </a:lvl7pPr>
            <a:lvl8pPr marL="3429000" indent="-228600">
              <a:buFont typeface="Arial" pitchFamily="34" charset="0"/>
              <a:buChar char="▪"/>
              <a:defRPr baseline="0"/>
            </a:lvl8pPr>
            <a:lvl9pPr marL="3886200" indent="-228600">
              <a:buFont typeface="Arial" pitchFamily="34" charset="0"/>
              <a:buChar char="▪"/>
              <a:defRPr baseline="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4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4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8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C311-20A1-484D-A0D2-CC1658ED8B45}" type="datetimeFigureOut">
              <a:rPr lang="en-US" smtClean="0"/>
              <a:t>5/12/2014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7FC5-3EEF-4112-8E61-D58CD9168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6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?>
<Relationships xmlns="http://schemas.openxmlformats.org/package/2006/relationships">
  <Relationship Id="rId3" Type="http://schemas.openxmlformats.org/officeDocument/2006/relationships/image" Target="../media/image1.jpg"/>
  <Relationship Id="rId2" Type="http://schemas.openxmlformats.org/officeDocument/2006/relationships/notesSlide" Target="../notesSlides/notesSlide1.xml"/>
  <Relationship Id="rId1" Type="http://schemas.openxmlformats.org/officeDocument/2006/relationships/slideLayout" Target="../slideLayouts/slideLayout1.xml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xmlns:p14="http://schemas.microsoft.com/office/powerpoint/2010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name="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Oval 4" id="5"/>
          <p:cNvSpPr/>
          <p:nvPr/>
        </p:nvSpPr>
        <p:spPr>
          <a:xfrm>
            <a:off x="685799" y="533399"/>
            <a:ext cx="1904999" cy="9905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lvl="0">
              <a:buNone/>
            </a:pPr>
            <a:r>
              <a:rPr dirty="0" lang="en-US" altLang="zh-CN" smtClean="0"/>
              <a:t>No fill</a:t>
            </a:r>
            <a:endParaRPr dirty="0" lang="zh-CN" altLang="en-US"/>
          </a:p>
        </p:txBody>
      </p:sp>
      <p:sp>
        <p:nvSpPr>
          <p:cNvPr name="Rectangle 3" id="4"/>
          <p:cNvSpPr/>
          <p:nvPr/>
        </p:nvSpPr>
        <p:spPr>
          <a:xfrm>
            <a:off x="3276599" y="533399"/>
            <a:ext cx="2133599" cy="1142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lvl="0">
              <a:buNone/>
            </a:pPr>
            <a:r>
              <a:rPr dirty="0" lang="en-US" altLang="zh-CN" smtClean="0"/>
              <a:t>Solid fill</a:t>
            </a:r>
            <a:endParaRPr dirty="0" lang="zh-CN" altLang="en-US"/>
          </a:p>
        </p:txBody>
      </p:sp>
      <p:sp>
        <p:nvSpPr>
          <p:cNvPr name="Rounded Rectangle 5" id="6"/>
          <p:cNvSpPr/>
          <p:nvPr/>
        </p:nvSpPr>
        <p:spPr>
          <a:xfrm>
            <a:off x="685799" y="2438399"/>
            <a:ext cx="2133599" cy="167639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lvl="0">
              <a:buNone/>
            </a:pPr>
            <a:r>
              <a:rPr dirty="0" lang="en-US" altLang="zh-CN" smtClean="0"/>
              <a:t>Gradient fill</a:t>
            </a:r>
            <a:endParaRPr dirty="0" lang="zh-CN" altLang="en-US"/>
          </a:p>
        </p:txBody>
      </p:sp>
      <p:sp>
        <p:nvSpPr>
          <p:cNvPr name="Isosceles Triangle 6" id="7"/>
          <p:cNvSpPr/>
          <p:nvPr/>
        </p:nvSpPr>
        <p:spPr>
          <a:xfrm>
            <a:off x="3657599" y="2057399"/>
            <a:ext cx="1904999" cy="2133599"/>
          </a:xfrm>
          <a:prstGeom prst="triangl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lvl="0">
              <a:buNone/>
            </a:pPr>
            <a:r>
              <a:rPr dirty="0" lang="en-US" altLang="zh-CN" smtClean="0"/>
              <a:t>Image fill</a:t>
            </a:r>
            <a:endParaRPr dirty="0" lang="zh-CN" altLang="en-US"/>
          </a:p>
        </p:txBody>
      </p:sp>
      <p:sp>
        <p:nvSpPr>
          <p:cNvPr name="Rectangular Callout 7" id="8"/>
          <p:cNvSpPr/>
          <p:nvPr/>
        </p:nvSpPr>
        <p:spPr>
          <a:xfrm>
            <a:off x="761999" y="4571999"/>
            <a:ext cx="2743199" cy="1523999"/>
          </a:xfrm>
          <a:prstGeom prst="wedgeRectCallou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lvl="0">
              <a:buNone/>
            </a:pPr>
            <a:r>
              <a:rPr dirty="0" lang="en-US" altLang="zh-CN" smtClean="0">
                <a:solidFill>
                  <a:srgbClr val="FF0000"/>
                </a:solidFill>
              </a:rPr>
              <a:t>Pattern fill</a:t>
            </a:r>
            <a:endParaRPr dirty="0" lang="zh-CN" altLang="en-US">
              <a:solidFill>
                <a:srgbClr val="FF0000"/>
              </a:solidFill>
            </a:endParaRPr>
          </a:p>
        </p:txBody>
      </p:sp>
      <p:sp useBgFill="1">
        <p:nvSpPr>
          <p:cNvPr name="Diamond 8" id="9"/>
          <p:cNvSpPr/>
          <p:nvPr/>
        </p:nvSpPr>
        <p:spPr>
          <a:xfrm>
            <a:off x="6476999" y="3657599"/>
            <a:ext cx="1828799" cy="266699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lvl="0">
              <a:buNone/>
            </a:pPr>
            <a:r>
              <a:rPr dirty="0" lang="en-US" altLang="zh-CN" smtClean="0"/>
              <a:t>Slide background fill</a:t>
            </a:r>
            <a:endParaRPr dirty="0" lang="zh-CN" altLang="en-US"/>
          </a:p>
        </p:txBody>
      </p:sp>
    </p:spTree>
    <p:extLst>
      <p:ext uri="{BB962C8B-B14F-4D97-AF65-F5344CB8AC3E}">
        <p14:creationId val="297465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IBM_ADMIN</dc:creator>
  <cp:lastModifiedBy>terryyang</cp:lastModifiedBy>
  <cp:revision>6</cp:revision>
  <dcterms:created xsi:type="dcterms:W3CDTF">2012-12-05T06:30:13Z</dcterms:created>
  <dcterms:modified xsi:type="dcterms:W3CDTF">2014-05-12T03:02:44Z</dcterms:modified>
</cp:coreProperties>
</file>