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 altLang="zh-CN" smtClean="0"/>
              <a:t>aaa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BB98B-0D18-4B22-A16F-3F091B7C4E31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 altLang="zh-CN" smtClean="0"/>
              <a:t>ddd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B148-93A7-4940-9BD8-48FF4B872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1914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a-ES" altLang="zh-CN" smtClean="0"/>
              <a:t>aaa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F230-26F0-42F5-91F3-5BA7EF7F8269}" type="datetimeFigureOut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ca-ES" altLang="zh-CN" smtClean="0"/>
              <a:t>ddd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D6733-9745-4FC9-B06F-EFE9A8697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7872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D6733-9745-4FC9-B06F-EFE9A86977F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ddd</a:t>
            </a:r>
            <a:endParaRPr lang="zh-CN" alt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ca-ES" altLang="zh-CN" smtClean="0"/>
              <a:t>aaa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68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ca-ES" altLang="zh-CN" smtClean="0"/>
              <a:t>aaa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ddd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6733-9745-4FC9-B06F-EFE9A86977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3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D7D-B252-41B9-8142-236D957EF43C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5DD7B-8658-4947-8929-109ACC082FBC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5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1933-3EBB-4EC8-8188-B29B9305A596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5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3CF1-F4E3-4838-9FFC-A1E1E178E33F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35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10B6-7394-412F-9BA1-2002994708C5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7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F5E8-3AE9-4967-9DCC-A78FDB7C0C61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89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435-DA6E-4405-B029-AAEFB5D88907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5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1341-3BAF-432A-B373-322BE814C625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0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E14C-C87E-48BE-8072-2A6A932A8424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1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D285-1A68-4F78-9BFB-2738EA5915D6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60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36B5E-9A2C-4E2E-963B-40DFEC72CE4B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17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0F3A-3EBB-4B5B-A244-66BC2B91A043}" type="datetime1">
              <a:rPr lang="zh-CN" altLang="en-US" smtClean="0"/>
              <a:t>2014/6/17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a-ES" altLang="zh-CN" smtClean="0"/>
              <a:t>test aaa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2C26F-9FAF-4AF4-87FA-16CF0DB2B1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BAEF-9F2E-4F0F-9DF4-7EAA35E9308B}" type="datetime1">
              <a:rPr lang="zh-CN" altLang="en-US" smtClean="0"/>
              <a:t>2014/6/17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dirty="0" smtClean="0"/>
              <a:t>test aaa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2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2014/6/17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a-ES" altLang="zh-CN" smtClean="0"/>
              <a:t>test footer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2C26F-9FAF-4AF4-87FA-16CF0DB2B1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81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14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terryyang</dc:creator>
  <cp:lastModifiedBy>terryyang</cp:lastModifiedBy>
  <cp:revision>4</cp:revision>
  <dcterms:created xsi:type="dcterms:W3CDTF">2014-06-16T07:57:31Z</dcterms:created>
  <dcterms:modified xsi:type="dcterms:W3CDTF">2014-06-17T06:55:10Z</dcterms:modified>
</cp:coreProperties>
</file>