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0CE9-0402-42FA-BB83-32CC09CAC2F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B777-ED17-4866-B448-DB57A43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0CE9-0402-42FA-BB83-32CC09CAC2F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B777-ED17-4866-B448-DB57A43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6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0CE9-0402-42FA-BB83-32CC09CAC2F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B777-ED17-4866-B448-DB57A43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7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0CE9-0402-42FA-BB83-32CC09CAC2F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B777-ED17-4866-B448-DB57A43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0CE9-0402-42FA-BB83-32CC09CAC2F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B777-ED17-4866-B448-DB57A43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0CE9-0402-42FA-BB83-32CC09CAC2F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B777-ED17-4866-B448-DB57A43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5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0CE9-0402-42FA-BB83-32CC09CAC2F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B777-ED17-4866-B448-DB57A43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8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0CE9-0402-42FA-BB83-32CC09CAC2F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B777-ED17-4866-B448-DB57A43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0CE9-0402-42FA-BB83-32CC09CAC2F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B777-ED17-4866-B448-DB57A43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0CE9-0402-42FA-BB83-32CC09CAC2F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B777-ED17-4866-B448-DB57A43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1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0CE9-0402-42FA-BB83-32CC09CAC2F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B777-ED17-4866-B448-DB57A43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4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80CE9-0402-42FA-BB83-32CC09CAC2F2}" type="datetimeFigureOut">
              <a:rPr lang="en-US" smtClean="0"/>
              <a:t>6/19/2014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B777-ED17-4866-B448-DB57A432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6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4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4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1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8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9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test1</vt:lpstr>
      <vt:lpstr>test2</vt:lpstr>
      <vt:lpstr>test3</vt:lpstr>
      <vt:lpstr>test4</vt:lpstr>
      <vt:lpstr>test5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test1</dc:title>
  <dc:creator>IBM_ADMIN</dc:creator>
  <cp:lastModifiedBy>IBM_ADMIN</cp:lastModifiedBy>
  <cp:revision>3</cp:revision>
  <dcterms:created xsi:type="dcterms:W3CDTF">2014-06-17T05:46:50Z</dcterms:created>
  <dcterms:modified xsi:type="dcterms:W3CDTF">2014-06-19T09:00:40Z</dcterms:modified>
</cp:coreProperties>
</file>