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6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6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8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8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79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4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01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EFEAF-1F37-40B5-823D-FA36BB215A19}" type="datetimeFigureOut">
              <a:rPr lang="zh-CN" altLang="en-US" smtClean="0"/>
              <a:t>2013/10/8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78EB-82A0-4B09-90A1-0CB09E57C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Page1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Page1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Page1</dc:title>
  <dc:creator>Nie Bomin</dc:creator>
  <cp:lastModifiedBy>Nie Bomin</cp:lastModifiedBy>
  <cp:revision>1</cp:revision>
  <dcterms:created xsi:type="dcterms:W3CDTF">2013-10-08T06:36:39Z</dcterms:created>
  <dcterms:modified xsi:type="dcterms:W3CDTF">2013-10-08T06:37:17Z</dcterms:modified>
</cp:coreProperties>
</file>