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Oswald Medium" panose="00000600000000000000" pitchFamily="2" charset="0"/>
      <p:regular r:id="rId4"/>
      <p:bold r:id="rId5"/>
    </p:embeddedFont>
    <p:embeddedFont>
      <p:font typeface="Raleway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14F41-8E57-4291-94D5-CA18796280FA}">
  <a:tblStyle styleId="{0F714F41-8E57-4291-94D5-CA18796280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57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altLang="zh-CN" sz="16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1</a:t>
          </a:r>
          <a:endParaRPr lang="en-US" sz="11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31701CF-77C7-46C0-A913-8CC39517BAB8}">
      <dgm:prSet phldrT="[Text]"/>
      <dgm:spPr/>
      <dgm:t>
        <a:bodyPr/>
        <a:lstStyle/>
        <a:p>
          <a:r>
            <a:rPr lang="en-US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</a:t>
          </a:r>
          <a:endParaRPr lang="en-US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16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3</a:t>
          </a:r>
          <a:endParaRPr lang="en-US" sz="11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7</a:t>
          </a:r>
          <a:endParaRPr lang="en-US" sz="11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921081-529B-4D1C-83A4-C416BB4C5224}">
      <dgm:prSet/>
      <dgm:spPr/>
      <dgm:t>
        <a:bodyPr/>
        <a:lstStyle/>
        <a:p>
          <a:r>
            <a:rPr lang="en-US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Take 1</a:t>
          </a:r>
          <a:r>
            <a:rPr lang="en-US" b="0" cap="none" spc="0" baseline="30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</a:t>
          </a:r>
          <a:r>
            <a:rPr lang="en-US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step towards Team</a:t>
          </a:r>
          <a:endParaRPr lang="en-US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CB04A44-4013-4CA7-90FD-29AFC3C15E37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Team </a:t>
          </a: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16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12</a:t>
          </a:r>
          <a:endParaRPr lang="en-US" sz="11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EE5C11-34AE-4EB7-8907-9BED418EA471}">
      <dgm:prSet/>
      <dgm:spPr/>
      <dgm:t>
        <a:bodyPr/>
        <a:lstStyle/>
        <a:p>
          <a:r>
            <a:rPr lang="en-US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Second Presentation</a:t>
          </a:r>
          <a:endParaRPr lang="en-US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0" i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13</a:t>
          </a:r>
          <a:endParaRPr lang="en-US" b="0" i="1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r>
            <a:rPr lang="en-US" b="0" i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6</a:t>
          </a:r>
          <a:endParaRPr lang="en-US" b="0" i="1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A069F3-397F-40D5-94A6-32C3E355C277}">
      <dgm:prSet/>
      <dgm:spPr/>
      <dgm:t>
        <a:bodyPr anchor="t"/>
        <a:lstStyle/>
        <a:p>
          <a:r>
            <a:rPr lang="en-US" b="0" i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First Presentation </a:t>
          </a:r>
          <a:endParaRPr lang="en-US" b="0" i="1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529C6E-C939-479A-A075-9E9B02837B50}">
      <dgm:prSet/>
      <dgm:spPr/>
      <dgm:t>
        <a:bodyPr anchor="b"/>
        <a:lstStyle/>
        <a:p>
          <a:r>
            <a:rPr lang="en-US" b="0" i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Last Presentation</a:t>
          </a:r>
          <a:endParaRPr lang="en-US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/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/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/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/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4E41EA0-9E87-40EF-B950-CD0D02632A5E}" type="presParOf" srcId="{46A6B157-7198-41C4-9D25-C4F8885F1B6F}" destId="{0F3B3032-C16A-44EB-AE28-CB7C1D797D2B}" srcOrd="10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1505862"/>
          <a:ext cx="8077200" cy="428624"/>
        </a:xfrm>
        <a:prstGeom prst="homePlat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53449" y="396432"/>
          <a:ext cx="253000" cy="25300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81555" y="424539"/>
          <a:ext cx="196787" cy="196787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358847" y="701831"/>
          <a:ext cx="1920420" cy="10183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</a:t>
          </a:r>
          <a:endParaRPr lang="en-US" sz="15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847" y="701831"/>
        <a:ext cx="1920420" cy="1018343"/>
      </dsp:txXfrm>
    </dsp:sp>
    <dsp:sp modelId="{85C50C56-6DC8-4C47-8DBC-4FD6B1554AA4}">
      <dsp:nvSpPr>
        <dsp:cNvPr id="0" name=""/>
        <dsp:cNvSpPr/>
      </dsp:nvSpPr>
      <dsp:spPr>
        <a:xfrm>
          <a:off x="358847" y="344034"/>
          <a:ext cx="1920420" cy="35779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1600" b="0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1</a:t>
          </a:r>
          <a:endParaRPr lang="en-US" sz="11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847" y="344034"/>
        <a:ext cx="1920420" cy="357796"/>
      </dsp:txXfrm>
    </dsp:sp>
    <dsp:sp modelId="{4F322B1B-F357-4BCD-BF34-8A0D705A1CE7}">
      <dsp:nvSpPr>
        <dsp:cNvPr id="0" name=""/>
        <dsp:cNvSpPr/>
      </dsp:nvSpPr>
      <dsp:spPr>
        <a:xfrm>
          <a:off x="179949" y="701831"/>
          <a:ext cx="0" cy="101834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47037" y="1687972"/>
          <a:ext cx="64403" cy="6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205717" y="2790915"/>
          <a:ext cx="253000" cy="25300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233823" y="2819021"/>
          <a:ext cx="196787" cy="196787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511115" y="1720174"/>
          <a:ext cx="1920420" cy="10183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Take 1</a:t>
          </a:r>
          <a:r>
            <a:rPr lang="en-US" sz="1500" b="0" kern="1200" cap="none" spc="0" baseline="30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</a:t>
          </a:r>
          <a:r>
            <a:rPr lang="en-US" sz="1500" b="0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step towards Team</a:t>
          </a:r>
          <a:endParaRPr lang="en-US" sz="15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511115" y="1720174"/>
        <a:ext cx="1920420" cy="1018343"/>
      </dsp:txXfrm>
    </dsp:sp>
    <dsp:sp modelId="{C1E34084-406C-48D5-88FE-7226282DBC49}">
      <dsp:nvSpPr>
        <dsp:cNvPr id="0" name=""/>
        <dsp:cNvSpPr/>
      </dsp:nvSpPr>
      <dsp:spPr>
        <a:xfrm>
          <a:off x="1511115" y="2738517"/>
          <a:ext cx="1920420" cy="35779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3</a:t>
          </a:r>
          <a:endParaRPr lang="en-US" sz="11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511115" y="2738517"/>
        <a:ext cx="1920420" cy="357796"/>
      </dsp:txXfrm>
    </dsp:sp>
    <dsp:sp modelId="{33168228-1414-4AAF-B7E5-C08A80BBB2F1}">
      <dsp:nvSpPr>
        <dsp:cNvPr id="0" name=""/>
        <dsp:cNvSpPr/>
      </dsp:nvSpPr>
      <dsp:spPr>
        <a:xfrm>
          <a:off x="1332217" y="1720174"/>
          <a:ext cx="0" cy="1018343"/>
        </a:xfrm>
        <a:prstGeom prst="line">
          <a:avLst/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299305" y="1687972"/>
          <a:ext cx="64403" cy="6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2357984" y="396432"/>
          <a:ext cx="253000" cy="25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2386090" y="424539"/>
          <a:ext cx="196787" cy="196787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2663382" y="701831"/>
          <a:ext cx="1920420" cy="10183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First Presentation </a:t>
          </a:r>
          <a:endParaRPr lang="en-US" sz="1500" b="0" i="1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663382" y="701831"/>
        <a:ext cx="1920420" cy="1018343"/>
      </dsp:txXfrm>
    </dsp:sp>
    <dsp:sp modelId="{4EB3AA5C-1289-44C6-9F3E-859ABA28E18F}">
      <dsp:nvSpPr>
        <dsp:cNvPr id="0" name=""/>
        <dsp:cNvSpPr/>
      </dsp:nvSpPr>
      <dsp:spPr>
        <a:xfrm>
          <a:off x="2663382" y="344034"/>
          <a:ext cx="1920420" cy="35779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6</a:t>
          </a:r>
          <a:endParaRPr lang="en-US" sz="2000" b="0" i="1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663382" y="344034"/>
        <a:ext cx="1920420" cy="357796"/>
      </dsp:txXfrm>
    </dsp:sp>
    <dsp:sp modelId="{0BB03C0E-97EC-4D66-9B09-35D689DAB28C}">
      <dsp:nvSpPr>
        <dsp:cNvPr id="0" name=""/>
        <dsp:cNvSpPr/>
      </dsp:nvSpPr>
      <dsp:spPr>
        <a:xfrm>
          <a:off x="2484484" y="701831"/>
          <a:ext cx="0" cy="101834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2451572" y="1687972"/>
          <a:ext cx="64403" cy="6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3510252" y="2790915"/>
          <a:ext cx="253000" cy="25300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3538358" y="2819021"/>
          <a:ext cx="196787" cy="196787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3815650" y="1720174"/>
          <a:ext cx="1920420" cy="10183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Team </a:t>
          </a:r>
        </a:p>
      </dsp:txBody>
      <dsp:txXfrm>
        <a:off x="3815650" y="1720174"/>
        <a:ext cx="1920420" cy="1018343"/>
      </dsp:txXfrm>
    </dsp:sp>
    <dsp:sp modelId="{3DA36ABE-9810-4ED4-9A55-2905E7588D06}">
      <dsp:nvSpPr>
        <dsp:cNvPr id="0" name=""/>
        <dsp:cNvSpPr/>
      </dsp:nvSpPr>
      <dsp:spPr>
        <a:xfrm>
          <a:off x="3815650" y="2738517"/>
          <a:ext cx="1920420" cy="35779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7</a:t>
          </a:r>
          <a:endParaRPr lang="en-US" sz="11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815650" y="2738517"/>
        <a:ext cx="1920420" cy="357796"/>
      </dsp:txXfrm>
    </dsp:sp>
    <dsp:sp modelId="{4B9F5909-A57C-4893-9C8A-D5960FE9BE37}">
      <dsp:nvSpPr>
        <dsp:cNvPr id="0" name=""/>
        <dsp:cNvSpPr/>
      </dsp:nvSpPr>
      <dsp:spPr>
        <a:xfrm>
          <a:off x="3636752" y="1720174"/>
          <a:ext cx="0" cy="1018343"/>
        </a:xfrm>
        <a:prstGeom prst="line">
          <a:avLst/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3603840" y="1687972"/>
          <a:ext cx="64403" cy="6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4662519" y="396432"/>
          <a:ext cx="253000" cy="25300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4690625" y="424539"/>
          <a:ext cx="196787" cy="196787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4967917" y="701831"/>
          <a:ext cx="1920420" cy="10183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Second Presentation</a:t>
          </a:r>
          <a:endParaRPr lang="en-US" sz="15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67917" y="701831"/>
        <a:ext cx="1920420" cy="1018343"/>
      </dsp:txXfrm>
    </dsp:sp>
    <dsp:sp modelId="{6EC2FC68-E1B8-4274-8090-C2C96A4CD82C}">
      <dsp:nvSpPr>
        <dsp:cNvPr id="0" name=""/>
        <dsp:cNvSpPr/>
      </dsp:nvSpPr>
      <dsp:spPr>
        <a:xfrm>
          <a:off x="4967917" y="344034"/>
          <a:ext cx="1920420" cy="35779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12</a:t>
          </a:r>
          <a:endParaRPr lang="en-US" sz="11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67917" y="344034"/>
        <a:ext cx="1920420" cy="357796"/>
      </dsp:txXfrm>
    </dsp:sp>
    <dsp:sp modelId="{4F41BF23-550C-4E7F-977E-3D22E3AF7B51}">
      <dsp:nvSpPr>
        <dsp:cNvPr id="0" name=""/>
        <dsp:cNvSpPr/>
      </dsp:nvSpPr>
      <dsp:spPr>
        <a:xfrm>
          <a:off x="4789019" y="701831"/>
          <a:ext cx="0" cy="1018343"/>
        </a:xfrm>
        <a:prstGeom prst="line">
          <a:avLst/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4756107" y="1687972"/>
          <a:ext cx="64403" cy="6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5814787" y="2790915"/>
          <a:ext cx="253000" cy="25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5842893" y="2819021"/>
          <a:ext cx="196787" cy="196787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6120185" y="1720174"/>
          <a:ext cx="1920420" cy="10183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Last Presentation</a:t>
          </a:r>
          <a:endParaRPr lang="en-US" sz="15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120185" y="1720174"/>
        <a:ext cx="1920420" cy="1018343"/>
      </dsp:txXfrm>
    </dsp:sp>
    <dsp:sp modelId="{6FED4196-A0D3-4E5C-83DA-99291A8FFFC3}">
      <dsp:nvSpPr>
        <dsp:cNvPr id="0" name=""/>
        <dsp:cNvSpPr/>
      </dsp:nvSpPr>
      <dsp:spPr>
        <a:xfrm>
          <a:off x="6120185" y="2738517"/>
          <a:ext cx="1920420" cy="35779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 13</a:t>
          </a:r>
          <a:endParaRPr lang="en-US" sz="2000" b="0" i="1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120185" y="2738517"/>
        <a:ext cx="1920420" cy="357796"/>
      </dsp:txXfrm>
    </dsp:sp>
    <dsp:sp modelId="{54DE4918-169B-4E9C-B946-44A9D45AEC94}">
      <dsp:nvSpPr>
        <dsp:cNvPr id="0" name=""/>
        <dsp:cNvSpPr/>
      </dsp:nvSpPr>
      <dsp:spPr>
        <a:xfrm>
          <a:off x="5941287" y="1720174"/>
          <a:ext cx="0" cy="1018343"/>
        </a:xfrm>
        <a:prstGeom prst="line">
          <a:avLst/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5908375" y="1687972"/>
          <a:ext cx="64403" cy="6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d2c839a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d2c839a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1902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90250" y="547225"/>
            <a:ext cx="4233900" cy="333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731225" y="3801900"/>
            <a:ext cx="861013" cy="839414"/>
          </a:xfrm>
          <a:custGeom>
            <a:avLst/>
            <a:gdLst/>
            <a:ahLst/>
            <a:cxnLst/>
            <a:rect l="l" t="t" r="r" b="b"/>
            <a:pathLst>
              <a:path w="52381" h="51067" extrusionOk="0">
                <a:moveTo>
                  <a:pt x="21739" y="17619"/>
                </a:moveTo>
                <a:lnTo>
                  <a:pt x="21739" y="17619"/>
                </a:lnTo>
                <a:cubicBezTo>
                  <a:pt x="21740" y="17620"/>
                  <a:pt x="21741" y="17621"/>
                  <a:pt x="21741" y="17622"/>
                </a:cubicBezTo>
                <a:lnTo>
                  <a:pt x="21741" y="17622"/>
                </a:lnTo>
                <a:cubicBezTo>
                  <a:pt x="21741" y="17621"/>
                  <a:pt x="21740" y="17620"/>
                  <a:pt x="21739" y="17619"/>
                </a:cubicBezTo>
                <a:close/>
                <a:moveTo>
                  <a:pt x="21" y="32836"/>
                </a:moveTo>
                <a:cubicBezTo>
                  <a:pt x="15" y="32838"/>
                  <a:pt x="8" y="32839"/>
                  <a:pt x="1" y="32841"/>
                </a:cubicBezTo>
                <a:cubicBezTo>
                  <a:pt x="8" y="32839"/>
                  <a:pt x="15" y="32838"/>
                  <a:pt x="21" y="32836"/>
                </a:cubicBezTo>
                <a:close/>
                <a:moveTo>
                  <a:pt x="26189" y="1"/>
                </a:moveTo>
                <a:cubicBezTo>
                  <a:pt x="26189" y="11125"/>
                  <a:pt x="24769" y="18711"/>
                  <a:pt x="22954" y="18711"/>
                </a:cubicBezTo>
                <a:cubicBezTo>
                  <a:pt x="22565" y="18711"/>
                  <a:pt x="22157" y="18361"/>
                  <a:pt x="21741" y="17622"/>
                </a:cubicBezTo>
                <a:lnTo>
                  <a:pt x="21741" y="17622"/>
                </a:lnTo>
                <a:cubicBezTo>
                  <a:pt x="22418" y="18826"/>
                  <a:pt x="22255" y="19392"/>
                  <a:pt x="21415" y="19392"/>
                </a:cubicBezTo>
                <a:cubicBezTo>
                  <a:pt x="19336" y="19392"/>
                  <a:pt x="13107" y="15928"/>
                  <a:pt x="5190" y="10115"/>
                </a:cubicBezTo>
                <a:lnTo>
                  <a:pt x="5190" y="10115"/>
                </a:lnTo>
                <a:cubicBezTo>
                  <a:pt x="15919" y="17992"/>
                  <a:pt x="21113" y="24607"/>
                  <a:pt x="16705" y="24607"/>
                </a:cubicBezTo>
                <a:cubicBezTo>
                  <a:pt x="16545" y="24607"/>
                  <a:pt x="16373" y="24598"/>
                  <a:pt x="16187" y="24580"/>
                </a:cubicBezTo>
                <a:lnTo>
                  <a:pt x="16187" y="24580"/>
                </a:lnTo>
                <a:cubicBezTo>
                  <a:pt x="21480" y="25085"/>
                  <a:pt x="13873" y="28970"/>
                  <a:pt x="21" y="32836"/>
                </a:cubicBezTo>
                <a:lnTo>
                  <a:pt x="21" y="32836"/>
                </a:lnTo>
                <a:cubicBezTo>
                  <a:pt x="6675" y="30980"/>
                  <a:pt x="12103" y="30061"/>
                  <a:pt x="15477" y="30061"/>
                </a:cubicBezTo>
                <a:cubicBezTo>
                  <a:pt x="19127" y="30061"/>
                  <a:pt x="20374" y="31136"/>
                  <a:pt x="18167" y="33261"/>
                </a:cubicBezTo>
                <a:cubicBezTo>
                  <a:pt x="18901" y="32554"/>
                  <a:pt x="19457" y="32220"/>
                  <a:pt x="19843" y="32220"/>
                </a:cubicBezTo>
                <a:cubicBezTo>
                  <a:pt x="21691" y="32220"/>
                  <a:pt x="19638" y="39885"/>
                  <a:pt x="14534" y="51067"/>
                </a:cubicBezTo>
                <a:cubicBezTo>
                  <a:pt x="19122" y="41016"/>
                  <a:pt x="23331" y="34812"/>
                  <a:pt x="25189" y="34812"/>
                </a:cubicBezTo>
                <a:cubicBezTo>
                  <a:pt x="25830" y="34812"/>
                  <a:pt x="26190" y="35550"/>
                  <a:pt x="26190" y="37124"/>
                </a:cubicBezTo>
                <a:cubicBezTo>
                  <a:pt x="26190" y="35550"/>
                  <a:pt x="26551" y="34812"/>
                  <a:pt x="27192" y="34812"/>
                </a:cubicBezTo>
                <a:cubicBezTo>
                  <a:pt x="29049" y="34812"/>
                  <a:pt x="33258" y="41016"/>
                  <a:pt x="37845" y="51067"/>
                </a:cubicBezTo>
                <a:cubicBezTo>
                  <a:pt x="32741" y="39885"/>
                  <a:pt x="30689" y="32220"/>
                  <a:pt x="32536" y="32220"/>
                </a:cubicBezTo>
                <a:cubicBezTo>
                  <a:pt x="32922" y="32220"/>
                  <a:pt x="33478" y="32554"/>
                  <a:pt x="34213" y="33261"/>
                </a:cubicBezTo>
                <a:cubicBezTo>
                  <a:pt x="32007" y="31137"/>
                  <a:pt x="33253" y="30063"/>
                  <a:pt x="36903" y="30063"/>
                </a:cubicBezTo>
                <a:cubicBezTo>
                  <a:pt x="40280" y="30063"/>
                  <a:pt x="45716" y="30983"/>
                  <a:pt x="52380" y="32841"/>
                </a:cubicBezTo>
                <a:cubicBezTo>
                  <a:pt x="38514" y="28971"/>
                  <a:pt x="30897" y="25086"/>
                  <a:pt x="36192" y="24580"/>
                </a:cubicBezTo>
                <a:lnTo>
                  <a:pt x="36192" y="24580"/>
                </a:lnTo>
                <a:cubicBezTo>
                  <a:pt x="36007" y="24598"/>
                  <a:pt x="35834" y="24607"/>
                  <a:pt x="35674" y="24607"/>
                </a:cubicBezTo>
                <a:cubicBezTo>
                  <a:pt x="31267" y="24607"/>
                  <a:pt x="36462" y="17992"/>
                  <a:pt x="47190" y="10115"/>
                </a:cubicBezTo>
                <a:lnTo>
                  <a:pt x="47190" y="10115"/>
                </a:lnTo>
                <a:cubicBezTo>
                  <a:pt x="39273" y="15928"/>
                  <a:pt x="33045" y="19392"/>
                  <a:pt x="30966" y="19392"/>
                </a:cubicBezTo>
                <a:cubicBezTo>
                  <a:pt x="30125" y="19392"/>
                  <a:pt x="29963" y="18825"/>
                  <a:pt x="30642" y="17619"/>
                </a:cubicBezTo>
                <a:lnTo>
                  <a:pt x="30642" y="17619"/>
                </a:lnTo>
                <a:cubicBezTo>
                  <a:pt x="30224" y="18361"/>
                  <a:pt x="29815" y="18711"/>
                  <a:pt x="29425" y="18711"/>
                </a:cubicBezTo>
                <a:cubicBezTo>
                  <a:pt x="27608" y="18711"/>
                  <a:pt x="26189" y="11126"/>
                  <a:pt x="261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498500" y="3801900"/>
            <a:ext cx="276050" cy="269100"/>
          </a:xfrm>
          <a:custGeom>
            <a:avLst/>
            <a:gdLst/>
            <a:ahLst/>
            <a:cxnLst/>
            <a:rect l="l" t="t" r="r" b="b"/>
            <a:pathLst>
              <a:path w="11042" h="10764" extrusionOk="0">
                <a:moveTo>
                  <a:pt x="6460" y="3714"/>
                </a:moveTo>
                <a:lnTo>
                  <a:pt x="6460" y="3714"/>
                </a:lnTo>
                <a:cubicBezTo>
                  <a:pt x="6460" y="3714"/>
                  <a:pt x="6459" y="3714"/>
                  <a:pt x="6459" y="3715"/>
                </a:cubicBezTo>
                <a:lnTo>
                  <a:pt x="6459" y="3715"/>
                </a:lnTo>
                <a:cubicBezTo>
                  <a:pt x="6459" y="3714"/>
                  <a:pt x="6460" y="3714"/>
                  <a:pt x="6460" y="3714"/>
                </a:cubicBezTo>
                <a:close/>
                <a:moveTo>
                  <a:pt x="4582" y="3714"/>
                </a:moveTo>
                <a:cubicBezTo>
                  <a:pt x="4582" y="3714"/>
                  <a:pt x="4583" y="3714"/>
                  <a:pt x="4583" y="3715"/>
                </a:cubicBezTo>
                <a:lnTo>
                  <a:pt x="4583" y="3715"/>
                </a:lnTo>
                <a:cubicBezTo>
                  <a:pt x="4583" y="3714"/>
                  <a:pt x="4582" y="3714"/>
                  <a:pt x="4582" y="3714"/>
                </a:cubicBezTo>
                <a:close/>
                <a:moveTo>
                  <a:pt x="11015" y="6914"/>
                </a:moveTo>
                <a:lnTo>
                  <a:pt x="11015" y="6914"/>
                </a:lnTo>
                <a:cubicBezTo>
                  <a:pt x="11024" y="6917"/>
                  <a:pt x="11033" y="6919"/>
                  <a:pt x="11042" y="6922"/>
                </a:cubicBezTo>
                <a:cubicBezTo>
                  <a:pt x="11033" y="6919"/>
                  <a:pt x="11024" y="6917"/>
                  <a:pt x="11015" y="6914"/>
                </a:cubicBezTo>
                <a:close/>
                <a:moveTo>
                  <a:pt x="7210" y="7009"/>
                </a:moveTo>
                <a:cubicBezTo>
                  <a:pt x="7210" y="7009"/>
                  <a:pt x="7210" y="7009"/>
                  <a:pt x="7211" y="7010"/>
                </a:cubicBezTo>
                <a:cubicBezTo>
                  <a:pt x="7210" y="7009"/>
                  <a:pt x="7210" y="7009"/>
                  <a:pt x="7210" y="7009"/>
                </a:cubicBezTo>
                <a:close/>
                <a:moveTo>
                  <a:pt x="5520" y="0"/>
                </a:moveTo>
                <a:cubicBezTo>
                  <a:pt x="5520" y="2346"/>
                  <a:pt x="5221" y="3945"/>
                  <a:pt x="4839" y="3945"/>
                </a:cubicBezTo>
                <a:cubicBezTo>
                  <a:pt x="4757" y="3945"/>
                  <a:pt x="4670" y="3871"/>
                  <a:pt x="4583" y="3715"/>
                </a:cubicBezTo>
                <a:lnTo>
                  <a:pt x="4583" y="3715"/>
                </a:lnTo>
                <a:cubicBezTo>
                  <a:pt x="4725" y="3968"/>
                  <a:pt x="4691" y="4087"/>
                  <a:pt x="4514" y="4087"/>
                </a:cubicBezTo>
                <a:cubicBezTo>
                  <a:pt x="4076" y="4087"/>
                  <a:pt x="2763" y="3357"/>
                  <a:pt x="1094" y="2132"/>
                </a:cubicBezTo>
                <a:lnTo>
                  <a:pt x="1094" y="2132"/>
                </a:lnTo>
                <a:cubicBezTo>
                  <a:pt x="3355" y="3792"/>
                  <a:pt x="4450" y="5187"/>
                  <a:pt x="3520" y="5187"/>
                </a:cubicBezTo>
                <a:cubicBezTo>
                  <a:pt x="3487" y="5187"/>
                  <a:pt x="3450" y="5185"/>
                  <a:pt x="3411" y="5181"/>
                </a:cubicBezTo>
                <a:lnTo>
                  <a:pt x="3411" y="5181"/>
                </a:lnTo>
                <a:cubicBezTo>
                  <a:pt x="4527" y="5288"/>
                  <a:pt x="2922" y="6105"/>
                  <a:pt x="0" y="6922"/>
                </a:cubicBezTo>
                <a:cubicBezTo>
                  <a:pt x="1405" y="6529"/>
                  <a:pt x="2552" y="6335"/>
                  <a:pt x="3264" y="6335"/>
                </a:cubicBezTo>
                <a:cubicBezTo>
                  <a:pt x="4033" y="6335"/>
                  <a:pt x="4295" y="6562"/>
                  <a:pt x="3830" y="7010"/>
                </a:cubicBezTo>
                <a:cubicBezTo>
                  <a:pt x="3985" y="6860"/>
                  <a:pt x="4102" y="6790"/>
                  <a:pt x="4184" y="6790"/>
                </a:cubicBezTo>
                <a:cubicBezTo>
                  <a:pt x="4573" y="6790"/>
                  <a:pt x="4140" y="8406"/>
                  <a:pt x="3064" y="10763"/>
                </a:cubicBezTo>
                <a:cubicBezTo>
                  <a:pt x="4032" y="8645"/>
                  <a:pt x="4918" y="7337"/>
                  <a:pt x="5309" y="7337"/>
                </a:cubicBezTo>
                <a:cubicBezTo>
                  <a:pt x="5444" y="7337"/>
                  <a:pt x="5520" y="7493"/>
                  <a:pt x="5520" y="7824"/>
                </a:cubicBezTo>
                <a:cubicBezTo>
                  <a:pt x="5520" y="7492"/>
                  <a:pt x="5596" y="7336"/>
                  <a:pt x="5732" y="7336"/>
                </a:cubicBezTo>
                <a:cubicBezTo>
                  <a:pt x="6123" y="7336"/>
                  <a:pt x="7009" y="8642"/>
                  <a:pt x="7975" y="10758"/>
                </a:cubicBezTo>
                <a:lnTo>
                  <a:pt x="7975" y="10758"/>
                </a:lnTo>
                <a:cubicBezTo>
                  <a:pt x="6901" y="8405"/>
                  <a:pt x="6469" y="6790"/>
                  <a:pt x="6858" y="6790"/>
                </a:cubicBezTo>
                <a:cubicBezTo>
                  <a:pt x="6939" y="6790"/>
                  <a:pt x="7055" y="6860"/>
                  <a:pt x="7210" y="7009"/>
                </a:cubicBezTo>
                <a:lnTo>
                  <a:pt x="7210" y="7009"/>
                </a:lnTo>
                <a:cubicBezTo>
                  <a:pt x="6746" y="6562"/>
                  <a:pt x="7010" y="6335"/>
                  <a:pt x="7780" y="6335"/>
                </a:cubicBezTo>
                <a:cubicBezTo>
                  <a:pt x="8487" y="6335"/>
                  <a:pt x="9623" y="6527"/>
                  <a:pt x="11015" y="6914"/>
                </a:cubicBezTo>
                <a:lnTo>
                  <a:pt x="11015" y="6914"/>
                </a:lnTo>
                <a:cubicBezTo>
                  <a:pt x="8110" y="6103"/>
                  <a:pt x="6516" y="5287"/>
                  <a:pt x="7631" y="5181"/>
                </a:cubicBezTo>
                <a:lnTo>
                  <a:pt x="7631" y="5181"/>
                </a:lnTo>
                <a:cubicBezTo>
                  <a:pt x="7592" y="5185"/>
                  <a:pt x="7555" y="5187"/>
                  <a:pt x="7521" y="5187"/>
                </a:cubicBezTo>
                <a:cubicBezTo>
                  <a:pt x="6591" y="5187"/>
                  <a:pt x="7687" y="3792"/>
                  <a:pt x="9948" y="2132"/>
                </a:cubicBezTo>
                <a:lnTo>
                  <a:pt x="9948" y="2132"/>
                </a:lnTo>
                <a:cubicBezTo>
                  <a:pt x="8279" y="3357"/>
                  <a:pt x="6966" y="4087"/>
                  <a:pt x="6528" y="4087"/>
                </a:cubicBezTo>
                <a:cubicBezTo>
                  <a:pt x="6351" y="4087"/>
                  <a:pt x="6317" y="3968"/>
                  <a:pt x="6459" y="3715"/>
                </a:cubicBezTo>
                <a:lnTo>
                  <a:pt x="6459" y="3715"/>
                </a:lnTo>
                <a:cubicBezTo>
                  <a:pt x="6371" y="3871"/>
                  <a:pt x="6285" y="3945"/>
                  <a:pt x="6203" y="3945"/>
                </a:cubicBezTo>
                <a:cubicBezTo>
                  <a:pt x="5820" y="3945"/>
                  <a:pt x="5520" y="2346"/>
                  <a:pt x="5520" y="0"/>
                </a:cubicBezTo>
                <a:close/>
                <a:moveTo>
                  <a:pt x="7975" y="10758"/>
                </a:moveTo>
                <a:lnTo>
                  <a:pt x="7975" y="10758"/>
                </a:lnTo>
                <a:cubicBezTo>
                  <a:pt x="7976" y="10760"/>
                  <a:pt x="7977" y="10762"/>
                  <a:pt x="7978" y="10763"/>
                </a:cubicBezTo>
                <a:cubicBezTo>
                  <a:pt x="7977" y="10762"/>
                  <a:pt x="7976" y="10760"/>
                  <a:pt x="7975" y="107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8258525" y="2347850"/>
            <a:ext cx="193925" cy="189043"/>
          </a:xfrm>
          <a:custGeom>
            <a:avLst/>
            <a:gdLst/>
            <a:ahLst/>
            <a:cxnLst/>
            <a:rect l="l" t="t" r="r" b="b"/>
            <a:pathLst>
              <a:path w="11042" h="10764" extrusionOk="0">
                <a:moveTo>
                  <a:pt x="6460" y="3714"/>
                </a:moveTo>
                <a:lnTo>
                  <a:pt x="6460" y="3714"/>
                </a:lnTo>
                <a:cubicBezTo>
                  <a:pt x="6460" y="3714"/>
                  <a:pt x="6459" y="3714"/>
                  <a:pt x="6459" y="3715"/>
                </a:cubicBezTo>
                <a:lnTo>
                  <a:pt x="6459" y="3715"/>
                </a:lnTo>
                <a:cubicBezTo>
                  <a:pt x="6459" y="3714"/>
                  <a:pt x="6460" y="3714"/>
                  <a:pt x="6460" y="3714"/>
                </a:cubicBezTo>
                <a:close/>
                <a:moveTo>
                  <a:pt x="4582" y="3714"/>
                </a:moveTo>
                <a:cubicBezTo>
                  <a:pt x="4582" y="3714"/>
                  <a:pt x="4583" y="3714"/>
                  <a:pt x="4583" y="3715"/>
                </a:cubicBezTo>
                <a:lnTo>
                  <a:pt x="4583" y="3715"/>
                </a:lnTo>
                <a:cubicBezTo>
                  <a:pt x="4583" y="3714"/>
                  <a:pt x="4582" y="3714"/>
                  <a:pt x="4582" y="3714"/>
                </a:cubicBezTo>
                <a:close/>
                <a:moveTo>
                  <a:pt x="11015" y="6914"/>
                </a:moveTo>
                <a:lnTo>
                  <a:pt x="11015" y="6914"/>
                </a:lnTo>
                <a:cubicBezTo>
                  <a:pt x="11024" y="6917"/>
                  <a:pt x="11033" y="6919"/>
                  <a:pt x="11042" y="6922"/>
                </a:cubicBezTo>
                <a:cubicBezTo>
                  <a:pt x="11033" y="6919"/>
                  <a:pt x="11024" y="6917"/>
                  <a:pt x="11015" y="6914"/>
                </a:cubicBezTo>
                <a:close/>
                <a:moveTo>
                  <a:pt x="7210" y="7009"/>
                </a:moveTo>
                <a:cubicBezTo>
                  <a:pt x="7210" y="7009"/>
                  <a:pt x="7210" y="7009"/>
                  <a:pt x="7211" y="7010"/>
                </a:cubicBezTo>
                <a:cubicBezTo>
                  <a:pt x="7210" y="7009"/>
                  <a:pt x="7210" y="7009"/>
                  <a:pt x="7210" y="7009"/>
                </a:cubicBezTo>
                <a:close/>
                <a:moveTo>
                  <a:pt x="5520" y="0"/>
                </a:moveTo>
                <a:cubicBezTo>
                  <a:pt x="5520" y="2346"/>
                  <a:pt x="5221" y="3945"/>
                  <a:pt x="4839" y="3945"/>
                </a:cubicBezTo>
                <a:cubicBezTo>
                  <a:pt x="4757" y="3945"/>
                  <a:pt x="4670" y="3871"/>
                  <a:pt x="4583" y="3715"/>
                </a:cubicBezTo>
                <a:lnTo>
                  <a:pt x="4583" y="3715"/>
                </a:lnTo>
                <a:cubicBezTo>
                  <a:pt x="4725" y="3968"/>
                  <a:pt x="4691" y="4087"/>
                  <a:pt x="4514" y="4087"/>
                </a:cubicBezTo>
                <a:cubicBezTo>
                  <a:pt x="4076" y="4087"/>
                  <a:pt x="2763" y="3357"/>
                  <a:pt x="1094" y="2132"/>
                </a:cubicBezTo>
                <a:lnTo>
                  <a:pt x="1094" y="2132"/>
                </a:lnTo>
                <a:cubicBezTo>
                  <a:pt x="3355" y="3792"/>
                  <a:pt x="4450" y="5187"/>
                  <a:pt x="3520" y="5187"/>
                </a:cubicBezTo>
                <a:cubicBezTo>
                  <a:pt x="3487" y="5187"/>
                  <a:pt x="3450" y="5185"/>
                  <a:pt x="3411" y="5181"/>
                </a:cubicBezTo>
                <a:lnTo>
                  <a:pt x="3411" y="5181"/>
                </a:lnTo>
                <a:cubicBezTo>
                  <a:pt x="4527" y="5288"/>
                  <a:pt x="2922" y="6105"/>
                  <a:pt x="0" y="6922"/>
                </a:cubicBezTo>
                <a:cubicBezTo>
                  <a:pt x="1405" y="6529"/>
                  <a:pt x="2552" y="6335"/>
                  <a:pt x="3264" y="6335"/>
                </a:cubicBezTo>
                <a:cubicBezTo>
                  <a:pt x="4033" y="6335"/>
                  <a:pt x="4295" y="6562"/>
                  <a:pt x="3830" y="7010"/>
                </a:cubicBezTo>
                <a:cubicBezTo>
                  <a:pt x="3985" y="6860"/>
                  <a:pt x="4102" y="6790"/>
                  <a:pt x="4184" y="6790"/>
                </a:cubicBezTo>
                <a:cubicBezTo>
                  <a:pt x="4573" y="6790"/>
                  <a:pt x="4140" y="8406"/>
                  <a:pt x="3064" y="10763"/>
                </a:cubicBezTo>
                <a:cubicBezTo>
                  <a:pt x="4032" y="8645"/>
                  <a:pt x="4918" y="7337"/>
                  <a:pt x="5309" y="7337"/>
                </a:cubicBezTo>
                <a:cubicBezTo>
                  <a:pt x="5444" y="7337"/>
                  <a:pt x="5520" y="7493"/>
                  <a:pt x="5520" y="7824"/>
                </a:cubicBezTo>
                <a:cubicBezTo>
                  <a:pt x="5520" y="7492"/>
                  <a:pt x="5596" y="7336"/>
                  <a:pt x="5732" y="7336"/>
                </a:cubicBezTo>
                <a:cubicBezTo>
                  <a:pt x="6123" y="7336"/>
                  <a:pt x="7009" y="8642"/>
                  <a:pt x="7975" y="10758"/>
                </a:cubicBezTo>
                <a:lnTo>
                  <a:pt x="7975" y="10758"/>
                </a:lnTo>
                <a:cubicBezTo>
                  <a:pt x="6901" y="8405"/>
                  <a:pt x="6469" y="6790"/>
                  <a:pt x="6858" y="6790"/>
                </a:cubicBezTo>
                <a:cubicBezTo>
                  <a:pt x="6939" y="6790"/>
                  <a:pt x="7055" y="6860"/>
                  <a:pt x="7210" y="7009"/>
                </a:cubicBezTo>
                <a:lnTo>
                  <a:pt x="7210" y="7009"/>
                </a:lnTo>
                <a:cubicBezTo>
                  <a:pt x="6746" y="6562"/>
                  <a:pt x="7010" y="6335"/>
                  <a:pt x="7780" y="6335"/>
                </a:cubicBezTo>
                <a:cubicBezTo>
                  <a:pt x="8487" y="6335"/>
                  <a:pt x="9623" y="6527"/>
                  <a:pt x="11015" y="6914"/>
                </a:cubicBezTo>
                <a:lnTo>
                  <a:pt x="11015" y="6914"/>
                </a:lnTo>
                <a:cubicBezTo>
                  <a:pt x="8110" y="6103"/>
                  <a:pt x="6516" y="5287"/>
                  <a:pt x="7631" y="5181"/>
                </a:cubicBezTo>
                <a:lnTo>
                  <a:pt x="7631" y="5181"/>
                </a:lnTo>
                <a:cubicBezTo>
                  <a:pt x="7592" y="5185"/>
                  <a:pt x="7555" y="5187"/>
                  <a:pt x="7521" y="5187"/>
                </a:cubicBezTo>
                <a:cubicBezTo>
                  <a:pt x="6591" y="5187"/>
                  <a:pt x="7687" y="3792"/>
                  <a:pt x="9948" y="2132"/>
                </a:cubicBezTo>
                <a:lnTo>
                  <a:pt x="9948" y="2132"/>
                </a:lnTo>
                <a:cubicBezTo>
                  <a:pt x="8279" y="3357"/>
                  <a:pt x="6966" y="4087"/>
                  <a:pt x="6528" y="4087"/>
                </a:cubicBezTo>
                <a:cubicBezTo>
                  <a:pt x="6351" y="4087"/>
                  <a:pt x="6317" y="3968"/>
                  <a:pt x="6459" y="3715"/>
                </a:cubicBezTo>
                <a:lnTo>
                  <a:pt x="6459" y="3715"/>
                </a:lnTo>
                <a:cubicBezTo>
                  <a:pt x="6371" y="3871"/>
                  <a:pt x="6285" y="3945"/>
                  <a:pt x="6203" y="3945"/>
                </a:cubicBezTo>
                <a:cubicBezTo>
                  <a:pt x="5820" y="3945"/>
                  <a:pt x="5520" y="2346"/>
                  <a:pt x="5520" y="0"/>
                </a:cubicBezTo>
                <a:close/>
                <a:moveTo>
                  <a:pt x="7975" y="10758"/>
                </a:moveTo>
                <a:lnTo>
                  <a:pt x="7975" y="10758"/>
                </a:lnTo>
                <a:cubicBezTo>
                  <a:pt x="7976" y="10760"/>
                  <a:pt x="7977" y="10762"/>
                  <a:pt x="7978" y="10763"/>
                </a:cubicBezTo>
                <a:cubicBezTo>
                  <a:pt x="7977" y="10762"/>
                  <a:pt x="7976" y="10760"/>
                  <a:pt x="7975" y="107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7982475" y="2752375"/>
            <a:ext cx="276050" cy="269100"/>
          </a:xfrm>
          <a:custGeom>
            <a:avLst/>
            <a:gdLst/>
            <a:ahLst/>
            <a:cxnLst/>
            <a:rect l="l" t="t" r="r" b="b"/>
            <a:pathLst>
              <a:path w="11042" h="10764" extrusionOk="0">
                <a:moveTo>
                  <a:pt x="6460" y="3714"/>
                </a:moveTo>
                <a:lnTo>
                  <a:pt x="6460" y="3714"/>
                </a:lnTo>
                <a:cubicBezTo>
                  <a:pt x="6460" y="3714"/>
                  <a:pt x="6459" y="3714"/>
                  <a:pt x="6459" y="3715"/>
                </a:cubicBezTo>
                <a:lnTo>
                  <a:pt x="6459" y="3715"/>
                </a:lnTo>
                <a:cubicBezTo>
                  <a:pt x="6459" y="3714"/>
                  <a:pt x="6460" y="3714"/>
                  <a:pt x="6460" y="3714"/>
                </a:cubicBezTo>
                <a:close/>
                <a:moveTo>
                  <a:pt x="4582" y="3714"/>
                </a:moveTo>
                <a:cubicBezTo>
                  <a:pt x="4582" y="3714"/>
                  <a:pt x="4583" y="3714"/>
                  <a:pt x="4583" y="3715"/>
                </a:cubicBezTo>
                <a:lnTo>
                  <a:pt x="4583" y="3715"/>
                </a:lnTo>
                <a:cubicBezTo>
                  <a:pt x="4583" y="3714"/>
                  <a:pt x="4582" y="3714"/>
                  <a:pt x="4582" y="3714"/>
                </a:cubicBezTo>
                <a:close/>
                <a:moveTo>
                  <a:pt x="11015" y="6914"/>
                </a:moveTo>
                <a:lnTo>
                  <a:pt x="11015" y="6914"/>
                </a:lnTo>
                <a:cubicBezTo>
                  <a:pt x="11024" y="6917"/>
                  <a:pt x="11033" y="6919"/>
                  <a:pt x="11042" y="6922"/>
                </a:cubicBezTo>
                <a:cubicBezTo>
                  <a:pt x="11033" y="6919"/>
                  <a:pt x="11024" y="6917"/>
                  <a:pt x="11015" y="6914"/>
                </a:cubicBezTo>
                <a:close/>
                <a:moveTo>
                  <a:pt x="7210" y="7009"/>
                </a:moveTo>
                <a:cubicBezTo>
                  <a:pt x="7210" y="7009"/>
                  <a:pt x="7210" y="7009"/>
                  <a:pt x="7211" y="7010"/>
                </a:cubicBezTo>
                <a:cubicBezTo>
                  <a:pt x="7210" y="7009"/>
                  <a:pt x="7210" y="7009"/>
                  <a:pt x="7210" y="7009"/>
                </a:cubicBezTo>
                <a:close/>
                <a:moveTo>
                  <a:pt x="5520" y="0"/>
                </a:moveTo>
                <a:cubicBezTo>
                  <a:pt x="5520" y="2346"/>
                  <a:pt x="5221" y="3945"/>
                  <a:pt x="4839" y="3945"/>
                </a:cubicBezTo>
                <a:cubicBezTo>
                  <a:pt x="4757" y="3945"/>
                  <a:pt x="4670" y="3871"/>
                  <a:pt x="4583" y="3715"/>
                </a:cubicBezTo>
                <a:lnTo>
                  <a:pt x="4583" y="3715"/>
                </a:lnTo>
                <a:cubicBezTo>
                  <a:pt x="4725" y="3968"/>
                  <a:pt x="4691" y="4087"/>
                  <a:pt x="4514" y="4087"/>
                </a:cubicBezTo>
                <a:cubicBezTo>
                  <a:pt x="4076" y="4087"/>
                  <a:pt x="2763" y="3357"/>
                  <a:pt x="1094" y="2132"/>
                </a:cubicBezTo>
                <a:lnTo>
                  <a:pt x="1094" y="2132"/>
                </a:lnTo>
                <a:cubicBezTo>
                  <a:pt x="3355" y="3792"/>
                  <a:pt x="4450" y="5187"/>
                  <a:pt x="3520" y="5187"/>
                </a:cubicBezTo>
                <a:cubicBezTo>
                  <a:pt x="3487" y="5187"/>
                  <a:pt x="3450" y="5185"/>
                  <a:pt x="3411" y="5181"/>
                </a:cubicBezTo>
                <a:lnTo>
                  <a:pt x="3411" y="5181"/>
                </a:lnTo>
                <a:cubicBezTo>
                  <a:pt x="4527" y="5288"/>
                  <a:pt x="2922" y="6105"/>
                  <a:pt x="0" y="6922"/>
                </a:cubicBezTo>
                <a:cubicBezTo>
                  <a:pt x="1405" y="6529"/>
                  <a:pt x="2552" y="6335"/>
                  <a:pt x="3264" y="6335"/>
                </a:cubicBezTo>
                <a:cubicBezTo>
                  <a:pt x="4033" y="6335"/>
                  <a:pt x="4295" y="6562"/>
                  <a:pt x="3830" y="7010"/>
                </a:cubicBezTo>
                <a:cubicBezTo>
                  <a:pt x="3985" y="6860"/>
                  <a:pt x="4102" y="6790"/>
                  <a:pt x="4184" y="6790"/>
                </a:cubicBezTo>
                <a:cubicBezTo>
                  <a:pt x="4573" y="6790"/>
                  <a:pt x="4140" y="8406"/>
                  <a:pt x="3064" y="10763"/>
                </a:cubicBezTo>
                <a:cubicBezTo>
                  <a:pt x="4032" y="8645"/>
                  <a:pt x="4918" y="7337"/>
                  <a:pt x="5309" y="7337"/>
                </a:cubicBezTo>
                <a:cubicBezTo>
                  <a:pt x="5444" y="7337"/>
                  <a:pt x="5520" y="7493"/>
                  <a:pt x="5520" y="7824"/>
                </a:cubicBezTo>
                <a:cubicBezTo>
                  <a:pt x="5520" y="7492"/>
                  <a:pt x="5596" y="7336"/>
                  <a:pt x="5732" y="7336"/>
                </a:cubicBezTo>
                <a:cubicBezTo>
                  <a:pt x="6123" y="7336"/>
                  <a:pt x="7009" y="8642"/>
                  <a:pt x="7975" y="10758"/>
                </a:cubicBezTo>
                <a:lnTo>
                  <a:pt x="7975" y="10758"/>
                </a:lnTo>
                <a:cubicBezTo>
                  <a:pt x="6901" y="8405"/>
                  <a:pt x="6469" y="6790"/>
                  <a:pt x="6858" y="6790"/>
                </a:cubicBezTo>
                <a:cubicBezTo>
                  <a:pt x="6939" y="6790"/>
                  <a:pt x="7055" y="6860"/>
                  <a:pt x="7210" y="7009"/>
                </a:cubicBezTo>
                <a:lnTo>
                  <a:pt x="7210" y="7009"/>
                </a:lnTo>
                <a:cubicBezTo>
                  <a:pt x="6746" y="6562"/>
                  <a:pt x="7010" y="6335"/>
                  <a:pt x="7780" y="6335"/>
                </a:cubicBezTo>
                <a:cubicBezTo>
                  <a:pt x="8487" y="6335"/>
                  <a:pt x="9623" y="6527"/>
                  <a:pt x="11015" y="6914"/>
                </a:cubicBezTo>
                <a:lnTo>
                  <a:pt x="11015" y="6914"/>
                </a:lnTo>
                <a:cubicBezTo>
                  <a:pt x="8110" y="6103"/>
                  <a:pt x="6516" y="5287"/>
                  <a:pt x="7631" y="5181"/>
                </a:cubicBezTo>
                <a:lnTo>
                  <a:pt x="7631" y="5181"/>
                </a:lnTo>
                <a:cubicBezTo>
                  <a:pt x="7592" y="5185"/>
                  <a:pt x="7555" y="5187"/>
                  <a:pt x="7521" y="5187"/>
                </a:cubicBezTo>
                <a:cubicBezTo>
                  <a:pt x="6591" y="5187"/>
                  <a:pt x="7687" y="3792"/>
                  <a:pt x="9948" y="2132"/>
                </a:cubicBezTo>
                <a:lnTo>
                  <a:pt x="9948" y="2132"/>
                </a:lnTo>
                <a:cubicBezTo>
                  <a:pt x="8279" y="3357"/>
                  <a:pt x="6966" y="4087"/>
                  <a:pt x="6528" y="4087"/>
                </a:cubicBezTo>
                <a:cubicBezTo>
                  <a:pt x="6351" y="4087"/>
                  <a:pt x="6317" y="3968"/>
                  <a:pt x="6459" y="3715"/>
                </a:cubicBezTo>
                <a:lnTo>
                  <a:pt x="6459" y="3715"/>
                </a:lnTo>
                <a:cubicBezTo>
                  <a:pt x="6371" y="3871"/>
                  <a:pt x="6285" y="3945"/>
                  <a:pt x="6203" y="3945"/>
                </a:cubicBezTo>
                <a:cubicBezTo>
                  <a:pt x="5820" y="3945"/>
                  <a:pt x="5520" y="2346"/>
                  <a:pt x="5520" y="0"/>
                </a:cubicBezTo>
                <a:close/>
                <a:moveTo>
                  <a:pt x="7975" y="10758"/>
                </a:moveTo>
                <a:lnTo>
                  <a:pt x="7975" y="10758"/>
                </a:lnTo>
                <a:cubicBezTo>
                  <a:pt x="7976" y="10760"/>
                  <a:pt x="7977" y="10762"/>
                  <a:pt x="7978" y="10763"/>
                </a:cubicBezTo>
                <a:cubicBezTo>
                  <a:pt x="7977" y="10762"/>
                  <a:pt x="7976" y="10760"/>
                  <a:pt x="7975" y="107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>
            <a:off x="6634425" y="3434200"/>
            <a:ext cx="928190" cy="928190"/>
          </a:xfrm>
          <a:custGeom>
            <a:avLst/>
            <a:gdLst/>
            <a:ahLst/>
            <a:cxnLst/>
            <a:rect l="l" t="t" r="r" b="b"/>
            <a:pathLst>
              <a:path w="58030" h="58030" extrusionOk="0">
                <a:moveTo>
                  <a:pt x="28973" y="28890"/>
                </a:moveTo>
                <a:lnTo>
                  <a:pt x="29016" y="28939"/>
                </a:lnTo>
                <a:lnTo>
                  <a:pt x="29059" y="28890"/>
                </a:lnTo>
                <a:lnTo>
                  <a:pt x="29059" y="28890"/>
                </a:lnTo>
                <a:cubicBezTo>
                  <a:pt x="29057" y="28919"/>
                  <a:pt x="29056" y="28947"/>
                  <a:pt x="29056" y="28975"/>
                </a:cubicBezTo>
                <a:cubicBezTo>
                  <a:pt x="29085" y="28975"/>
                  <a:pt x="29112" y="28971"/>
                  <a:pt x="29141" y="28971"/>
                </a:cubicBezTo>
                <a:lnTo>
                  <a:pt x="29092" y="29014"/>
                </a:lnTo>
                <a:lnTo>
                  <a:pt x="29141" y="29057"/>
                </a:lnTo>
                <a:cubicBezTo>
                  <a:pt x="29112" y="29056"/>
                  <a:pt x="29085" y="29055"/>
                  <a:pt x="29056" y="29055"/>
                </a:cubicBezTo>
                <a:cubicBezTo>
                  <a:pt x="29056" y="29083"/>
                  <a:pt x="29059" y="29109"/>
                  <a:pt x="29059" y="29138"/>
                </a:cubicBezTo>
                <a:lnTo>
                  <a:pt x="29016" y="29090"/>
                </a:lnTo>
                <a:cubicBezTo>
                  <a:pt x="29001" y="29106"/>
                  <a:pt x="28988" y="29125"/>
                  <a:pt x="28973" y="29138"/>
                </a:cubicBezTo>
                <a:cubicBezTo>
                  <a:pt x="28975" y="29109"/>
                  <a:pt x="28977" y="29083"/>
                  <a:pt x="28977" y="29055"/>
                </a:cubicBezTo>
                <a:cubicBezTo>
                  <a:pt x="28948" y="29055"/>
                  <a:pt x="28921" y="29057"/>
                  <a:pt x="28892" y="29057"/>
                </a:cubicBezTo>
                <a:lnTo>
                  <a:pt x="28941" y="29014"/>
                </a:lnTo>
                <a:lnTo>
                  <a:pt x="28892" y="28971"/>
                </a:lnTo>
                <a:lnTo>
                  <a:pt x="28892" y="28971"/>
                </a:lnTo>
                <a:cubicBezTo>
                  <a:pt x="28921" y="28974"/>
                  <a:pt x="28948" y="28975"/>
                  <a:pt x="28977" y="28975"/>
                </a:cubicBezTo>
                <a:cubicBezTo>
                  <a:pt x="28977" y="28947"/>
                  <a:pt x="28973" y="28919"/>
                  <a:pt x="28973" y="28890"/>
                </a:cubicBezTo>
                <a:close/>
                <a:moveTo>
                  <a:pt x="29014" y="0"/>
                </a:moveTo>
                <a:cubicBezTo>
                  <a:pt x="27735" y="13196"/>
                  <a:pt x="26548" y="21053"/>
                  <a:pt x="27422" y="25541"/>
                </a:cubicBezTo>
                <a:cubicBezTo>
                  <a:pt x="25213" y="22847"/>
                  <a:pt x="20647" y="19423"/>
                  <a:pt x="13720" y="13720"/>
                </a:cubicBezTo>
                <a:lnTo>
                  <a:pt x="13720" y="13720"/>
                </a:lnTo>
                <a:cubicBezTo>
                  <a:pt x="19421" y="20645"/>
                  <a:pt x="22847" y="25212"/>
                  <a:pt x="25541" y="27422"/>
                </a:cubicBezTo>
                <a:cubicBezTo>
                  <a:pt x="24468" y="27213"/>
                  <a:pt x="23201" y="27122"/>
                  <a:pt x="21715" y="27122"/>
                </a:cubicBezTo>
                <a:cubicBezTo>
                  <a:pt x="16988" y="27122"/>
                  <a:pt x="10038" y="28041"/>
                  <a:pt x="0" y="29014"/>
                </a:cubicBezTo>
                <a:cubicBezTo>
                  <a:pt x="10042" y="29987"/>
                  <a:pt x="16992" y="30907"/>
                  <a:pt x="21718" y="30907"/>
                </a:cubicBezTo>
                <a:cubicBezTo>
                  <a:pt x="23203" y="30907"/>
                  <a:pt x="24468" y="30817"/>
                  <a:pt x="25541" y="30608"/>
                </a:cubicBezTo>
                <a:lnTo>
                  <a:pt x="25541" y="30608"/>
                </a:lnTo>
                <a:cubicBezTo>
                  <a:pt x="22847" y="32817"/>
                  <a:pt x="19423" y="37383"/>
                  <a:pt x="13720" y="44310"/>
                </a:cubicBezTo>
                <a:cubicBezTo>
                  <a:pt x="20644" y="38607"/>
                  <a:pt x="25210" y="35183"/>
                  <a:pt x="27422" y="32487"/>
                </a:cubicBezTo>
                <a:lnTo>
                  <a:pt x="27422" y="32487"/>
                </a:lnTo>
                <a:cubicBezTo>
                  <a:pt x="26548" y="36974"/>
                  <a:pt x="27735" y="44832"/>
                  <a:pt x="29014" y="58029"/>
                </a:cubicBezTo>
                <a:cubicBezTo>
                  <a:pt x="30293" y="44832"/>
                  <a:pt x="31480" y="36976"/>
                  <a:pt x="30607" y="32487"/>
                </a:cubicBezTo>
                <a:lnTo>
                  <a:pt x="30607" y="32487"/>
                </a:lnTo>
                <a:cubicBezTo>
                  <a:pt x="32817" y="35183"/>
                  <a:pt x="37382" y="38607"/>
                  <a:pt x="44309" y="44310"/>
                </a:cubicBezTo>
                <a:cubicBezTo>
                  <a:pt x="38607" y="37383"/>
                  <a:pt x="35185" y="32818"/>
                  <a:pt x="32487" y="30608"/>
                </a:cubicBezTo>
                <a:lnTo>
                  <a:pt x="32487" y="30608"/>
                </a:lnTo>
                <a:cubicBezTo>
                  <a:pt x="33559" y="30817"/>
                  <a:pt x="34824" y="30907"/>
                  <a:pt x="36309" y="30907"/>
                </a:cubicBezTo>
                <a:cubicBezTo>
                  <a:pt x="41035" y="30907"/>
                  <a:pt x="47987" y="29987"/>
                  <a:pt x="58030" y="29014"/>
                </a:cubicBezTo>
                <a:cubicBezTo>
                  <a:pt x="47991" y="28041"/>
                  <a:pt x="41042" y="27122"/>
                  <a:pt x="36315" y="27122"/>
                </a:cubicBezTo>
                <a:cubicBezTo>
                  <a:pt x="34828" y="27122"/>
                  <a:pt x="33561" y="27213"/>
                  <a:pt x="32487" y="27422"/>
                </a:cubicBezTo>
                <a:cubicBezTo>
                  <a:pt x="35183" y="25213"/>
                  <a:pt x="38607" y="20647"/>
                  <a:pt x="44309" y="13720"/>
                </a:cubicBezTo>
                <a:lnTo>
                  <a:pt x="44309" y="13720"/>
                </a:lnTo>
                <a:cubicBezTo>
                  <a:pt x="37385" y="19423"/>
                  <a:pt x="32818" y="22847"/>
                  <a:pt x="30607" y="25541"/>
                </a:cubicBezTo>
                <a:cubicBezTo>
                  <a:pt x="31480" y="21055"/>
                  <a:pt x="30293" y="13196"/>
                  <a:pt x="2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7519150" y="3332775"/>
            <a:ext cx="349525" cy="349525"/>
          </a:xfrm>
          <a:custGeom>
            <a:avLst/>
            <a:gdLst/>
            <a:ahLst/>
            <a:cxnLst/>
            <a:rect l="l" t="t" r="r" b="b"/>
            <a:pathLst>
              <a:path w="13981" h="13981" extrusionOk="0">
                <a:moveTo>
                  <a:pt x="7001" y="6962"/>
                </a:moveTo>
                <a:cubicBezTo>
                  <a:pt x="7001" y="6968"/>
                  <a:pt x="7001" y="6974"/>
                  <a:pt x="7000" y="6981"/>
                </a:cubicBezTo>
                <a:cubicBezTo>
                  <a:pt x="7007" y="6981"/>
                  <a:pt x="7011" y="6981"/>
                  <a:pt x="7019" y="6979"/>
                </a:cubicBezTo>
                <a:lnTo>
                  <a:pt x="7019" y="6979"/>
                </a:lnTo>
                <a:lnTo>
                  <a:pt x="7008" y="6991"/>
                </a:lnTo>
                <a:lnTo>
                  <a:pt x="7019" y="7001"/>
                </a:lnTo>
                <a:cubicBezTo>
                  <a:pt x="7011" y="7001"/>
                  <a:pt x="7007" y="7001"/>
                  <a:pt x="7000" y="7000"/>
                </a:cubicBezTo>
                <a:lnTo>
                  <a:pt x="7000" y="7000"/>
                </a:lnTo>
                <a:cubicBezTo>
                  <a:pt x="7000" y="7007"/>
                  <a:pt x="7000" y="7013"/>
                  <a:pt x="7001" y="7020"/>
                </a:cubicBezTo>
                <a:lnTo>
                  <a:pt x="6990" y="7008"/>
                </a:lnTo>
                <a:lnTo>
                  <a:pt x="6980" y="7020"/>
                </a:lnTo>
                <a:cubicBezTo>
                  <a:pt x="6980" y="7013"/>
                  <a:pt x="6980" y="7007"/>
                  <a:pt x="6981" y="7000"/>
                </a:cubicBezTo>
                <a:cubicBezTo>
                  <a:pt x="6974" y="7000"/>
                  <a:pt x="6968" y="7000"/>
                  <a:pt x="6961" y="7001"/>
                </a:cubicBezTo>
                <a:lnTo>
                  <a:pt x="6972" y="6991"/>
                </a:lnTo>
                <a:lnTo>
                  <a:pt x="6961" y="6979"/>
                </a:lnTo>
                <a:cubicBezTo>
                  <a:pt x="6968" y="6979"/>
                  <a:pt x="6974" y="6979"/>
                  <a:pt x="6981" y="6981"/>
                </a:cubicBezTo>
                <a:cubicBezTo>
                  <a:pt x="6981" y="6974"/>
                  <a:pt x="6981" y="6969"/>
                  <a:pt x="6980" y="6962"/>
                </a:cubicBezTo>
                <a:lnTo>
                  <a:pt x="6980" y="6962"/>
                </a:lnTo>
                <a:lnTo>
                  <a:pt x="6990" y="6972"/>
                </a:lnTo>
                <a:lnTo>
                  <a:pt x="7001" y="6962"/>
                </a:lnTo>
                <a:close/>
                <a:moveTo>
                  <a:pt x="6990" y="0"/>
                </a:moveTo>
                <a:cubicBezTo>
                  <a:pt x="6683" y="3180"/>
                  <a:pt x="6397" y="5073"/>
                  <a:pt x="6607" y="6154"/>
                </a:cubicBezTo>
                <a:cubicBezTo>
                  <a:pt x="6075" y="5505"/>
                  <a:pt x="4974" y="4679"/>
                  <a:pt x="3305" y="3305"/>
                </a:cubicBezTo>
                <a:lnTo>
                  <a:pt x="3305" y="3305"/>
                </a:lnTo>
                <a:cubicBezTo>
                  <a:pt x="4679" y="4974"/>
                  <a:pt x="5505" y="6074"/>
                  <a:pt x="6154" y="6607"/>
                </a:cubicBezTo>
                <a:cubicBezTo>
                  <a:pt x="5896" y="6557"/>
                  <a:pt x="5591" y="6535"/>
                  <a:pt x="5234" y="6535"/>
                </a:cubicBezTo>
                <a:cubicBezTo>
                  <a:pt x="4095" y="6535"/>
                  <a:pt x="2421" y="6757"/>
                  <a:pt x="1" y="6991"/>
                </a:cubicBezTo>
                <a:cubicBezTo>
                  <a:pt x="2420" y="7224"/>
                  <a:pt x="4095" y="7446"/>
                  <a:pt x="5233" y="7446"/>
                </a:cubicBezTo>
                <a:cubicBezTo>
                  <a:pt x="5591" y="7446"/>
                  <a:pt x="5896" y="7424"/>
                  <a:pt x="6154" y="7374"/>
                </a:cubicBezTo>
                <a:lnTo>
                  <a:pt x="6154" y="7374"/>
                </a:lnTo>
                <a:cubicBezTo>
                  <a:pt x="5505" y="7906"/>
                  <a:pt x="4679" y="9007"/>
                  <a:pt x="3305" y="10675"/>
                </a:cubicBezTo>
                <a:cubicBezTo>
                  <a:pt x="4974" y="9301"/>
                  <a:pt x="6075" y="8476"/>
                  <a:pt x="6607" y="7827"/>
                </a:cubicBezTo>
                <a:lnTo>
                  <a:pt x="6607" y="7827"/>
                </a:lnTo>
                <a:cubicBezTo>
                  <a:pt x="6397" y="8907"/>
                  <a:pt x="6682" y="10801"/>
                  <a:pt x="6990" y="13980"/>
                </a:cubicBezTo>
                <a:cubicBezTo>
                  <a:pt x="7298" y="10801"/>
                  <a:pt x="7584" y="8907"/>
                  <a:pt x="7374" y="7827"/>
                </a:cubicBezTo>
                <a:lnTo>
                  <a:pt x="7374" y="7827"/>
                </a:lnTo>
                <a:cubicBezTo>
                  <a:pt x="7906" y="8476"/>
                  <a:pt x="9007" y="9301"/>
                  <a:pt x="10676" y="10675"/>
                </a:cubicBezTo>
                <a:cubicBezTo>
                  <a:pt x="9302" y="9007"/>
                  <a:pt x="8476" y="7906"/>
                  <a:pt x="7827" y="7374"/>
                </a:cubicBezTo>
                <a:lnTo>
                  <a:pt x="7827" y="7374"/>
                </a:lnTo>
                <a:cubicBezTo>
                  <a:pt x="8085" y="7424"/>
                  <a:pt x="8390" y="7446"/>
                  <a:pt x="8747" y="7446"/>
                </a:cubicBezTo>
                <a:cubicBezTo>
                  <a:pt x="9886" y="7446"/>
                  <a:pt x="11561" y="7224"/>
                  <a:pt x="13980" y="6991"/>
                </a:cubicBezTo>
                <a:cubicBezTo>
                  <a:pt x="11560" y="6757"/>
                  <a:pt x="9885" y="6535"/>
                  <a:pt x="8747" y="6535"/>
                </a:cubicBezTo>
                <a:cubicBezTo>
                  <a:pt x="8390" y="6535"/>
                  <a:pt x="8085" y="6557"/>
                  <a:pt x="7827" y="6607"/>
                </a:cubicBezTo>
                <a:cubicBezTo>
                  <a:pt x="8476" y="6074"/>
                  <a:pt x="9302" y="4974"/>
                  <a:pt x="10676" y="3305"/>
                </a:cubicBezTo>
                <a:lnTo>
                  <a:pt x="10676" y="3305"/>
                </a:lnTo>
                <a:cubicBezTo>
                  <a:pt x="9007" y="4679"/>
                  <a:pt x="7906" y="5505"/>
                  <a:pt x="7374" y="6154"/>
                </a:cubicBezTo>
                <a:cubicBezTo>
                  <a:pt x="7584" y="5073"/>
                  <a:pt x="7298" y="3180"/>
                  <a:pt x="69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1234000" y="581675"/>
            <a:ext cx="349525" cy="349525"/>
          </a:xfrm>
          <a:custGeom>
            <a:avLst/>
            <a:gdLst/>
            <a:ahLst/>
            <a:cxnLst/>
            <a:rect l="l" t="t" r="r" b="b"/>
            <a:pathLst>
              <a:path w="13981" h="13981" extrusionOk="0">
                <a:moveTo>
                  <a:pt x="7001" y="6962"/>
                </a:moveTo>
                <a:cubicBezTo>
                  <a:pt x="7001" y="6968"/>
                  <a:pt x="7001" y="6974"/>
                  <a:pt x="7000" y="6981"/>
                </a:cubicBezTo>
                <a:cubicBezTo>
                  <a:pt x="7007" y="6981"/>
                  <a:pt x="7011" y="6981"/>
                  <a:pt x="7019" y="6979"/>
                </a:cubicBezTo>
                <a:lnTo>
                  <a:pt x="7019" y="6979"/>
                </a:lnTo>
                <a:lnTo>
                  <a:pt x="7008" y="6991"/>
                </a:lnTo>
                <a:lnTo>
                  <a:pt x="7019" y="7001"/>
                </a:lnTo>
                <a:cubicBezTo>
                  <a:pt x="7011" y="7001"/>
                  <a:pt x="7007" y="7001"/>
                  <a:pt x="7000" y="7000"/>
                </a:cubicBezTo>
                <a:lnTo>
                  <a:pt x="7000" y="7000"/>
                </a:lnTo>
                <a:cubicBezTo>
                  <a:pt x="7000" y="7007"/>
                  <a:pt x="7000" y="7013"/>
                  <a:pt x="7001" y="7020"/>
                </a:cubicBezTo>
                <a:lnTo>
                  <a:pt x="6990" y="7008"/>
                </a:lnTo>
                <a:lnTo>
                  <a:pt x="6980" y="7020"/>
                </a:lnTo>
                <a:cubicBezTo>
                  <a:pt x="6980" y="7013"/>
                  <a:pt x="6980" y="7007"/>
                  <a:pt x="6981" y="7000"/>
                </a:cubicBezTo>
                <a:cubicBezTo>
                  <a:pt x="6974" y="7000"/>
                  <a:pt x="6968" y="7000"/>
                  <a:pt x="6961" y="7001"/>
                </a:cubicBezTo>
                <a:lnTo>
                  <a:pt x="6972" y="6991"/>
                </a:lnTo>
                <a:lnTo>
                  <a:pt x="6961" y="6979"/>
                </a:lnTo>
                <a:cubicBezTo>
                  <a:pt x="6968" y="6979"/>
                  <a:pt x="6974" y="6979"/>
                  <a:pt x="6981" y="6981"/>
                </a:cubicBezTo>
                <a:cubicBezTo>
                  <a:pt x="6981" y="6974"/>
                  <a:pt x="6981" y="6969"/>
                  <a:pt x="6980" y="6962"/>
                </a:cubicBezTo>
                <a:lnTo>
                  <a:pt x="6980" y="6962"/>
                </a:lnTo>
                <a:lnTo>
                  <a:pt x="6990" y="6972"/>
                </a:lnTo>
                <a:lnTo>
                  <a:pt x="7001" y="6962"/>
                </a:lnTo>
                <a:close/>
                <a:moveTo>
                  <a:pt x="6990" y="0"/>
                </a:moveTo>
                <a:cubicBezTo>
                  <a:pt x="6683" y="3180"/>
                  <a:pt x="6397" y="5073"/>
                  <a:pt x="6607" y="6154"/>
                </a:cubicBezTo>
                <a:cubicBezTo>
                  <a:pt x="6075" y="5505"/>
                  <a:pt x="4974" y="4679"/>
                  <a:pt x="3305" y="3305"/>
                </a:cubicBezTo>
                <a:lnTo>
                  <a:pt x="3305" y="3305"/>
                </a:lnTo>
                <a:cubicBezTo>
                  <a:pt x="4679" y="4974"/>
                  <a:pt x="5505" y="6074"/>
                  <a:pt x="6154" y="6607"/>
                </a:cubicBezTo>
                <a:cubicBezTo>
                  <a:pt x="5896" y="6557"/>
                  <a:pt x="5591" y="6535"/>
                  <a:pt x="5234" y="6535"/>
                </a:cubicBezTo>
                <a:cubicBezTo>
                  <a:pt x="4095" y="6535"/>
                  <a:pt x="2421" y="6757"/>
                  <a:pt x="1" y="6991"/>
                </a:cubicBezTo>
                <a:cubicBezTo>
                  <a:pt x="2420" y="7224"/>
                  <a:pt x="4095" y="7446"/>
                  <a:pt x="5233" y="7446"/>
                </a:cubicBezTo>
                <a:cubicBezTo>
                  <a:pt x="5591" y="7446"/>
                  <a:pt x="5896" y="7424"/>
                  <a:pt x="6154" y="7374"/>
                </a:cubicBezTo>
                <a:lnTo>
                  <a:pt x="6154" y="7374"/>
                </a:lnTo>
                <a:cubicBezTo>
                  <a:pt x="5505" y="7906"/>
                  <a:pt x="4679" y="9007"/>
                  <a:pt x="3305" y="10675"/>
                </a:cubicBezTo>
                <a:cubicBezTo>
                  <a:pt x="4974" y="9301"/>
                  <a:pt x="6075" y="8476"/>
                  <a:pt x="6607" y="7827"/>
                </a:cubicBezTo>
                <a:lnTo>
                  <a:pt x="6607" y="7827"/>
                </a:lnTo>
                <a:cubicBezTo>
                  <a:pt x="6397" y="8907"/>
                  <a:pt x="6682" y="10801"/>
                  <a:pt x="6990" y="13980"/>
                </a:cubicBezTo>
                <a:cubicBezTo>
                  <a:pt x="7298" y="10801"/>
                  <a:pt x="7584" y="8907"/>
                  <a:pt x="7374" y="7827"/>
                </a:cubicBezTo>
                <a:lnTo>
                  <a:pt x="7374" y="7827"/>
                </a:lnTo>
                <a:cubicBezTo>
                  <a:pt x="7906" y="8476"/>
                  <a:pt x="9007" y="9301"/>
                  <a:pt x="10676" y="10675"/>
                </a:cubicBezTo>
                <a:cubicBezTo>
                  <a:pt x="9302" y="9007"/>
                  <a:pt x="8476" y="7906"/>
                  <a:pt x="7827" y="7374"/>
                </a:cubicBezTo>
                <a:lnTo>
                  <a:pt x="7827" y="7374"/>
                </a:lnTo>
                <a:cubicBezTo>
                  <a:pt x="8085" y="7424"/>
                  <a:pt x="8390" y="7446"/>
                  <a:pt x="8747" y="7446"/>
                </a:cubicBezTo>
                <a:cubicBezTo>
                  <a:pt x="9886" y="7446"/>
                  <a:pt x="11561" y="7224"/>
                  <a:pt x="13980" y="6991"/>
                </a:cubicBezTo>
                <a:cubicBezTo>
                  <a:pt x="11560" y="6757"/>
                  <a:pt x="9885" y="6535"/>
                  <a:pt x="8747" y="6535"/>
                </a:cubicBezTo>
                <a:cubicBezTo>
                  <a:pt x="8390" y="6535"/>
                  <a:pt x="8085" y="6557"/>
                  <a:pt x="7827" y="6607"/>
                </a:cubicBezTo>
                <a:cubicBezTo>
                  <a:pt x="8476" y="6074"/>
                  <a:pt x="9302" y="4974"/>
                  <a:pt x="10676" y="3305"/>
                </a:cubicBezTo>
                <a:lnTo>
                  <a:pt x="10676" y="3305"/>
                </a:lnTo>
                <a:cubicBezTo>
                  <a:pt x="9007" y="4679"/>
                  <a:pt x="7906" y="5505"/>
                  <a:pt x="7374" y="6154"/>
                </a:cubicBezTo>
                <a:cubicBezTo>
                  <a:pt x="7584" y="5073"/>
                  <a:pt x="7298" y="3180"/>
                  <a:pt x="69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795825" y="1120400"/>
            <a:ext cx="349525" cy="349525"/>
          </a:xfrm>
          <a:custGeom>
            <a:avLst/>
            <a:gdLst/>
            <a:ahLst/>
            <a:cxnLst/>
            <a:rect l="l" t="t" r="r" b="b"/>
            <a:pathLst>
              <a:path w="13981" h="13981" extrusionOk="0">
                <a:moveTo>
                  <a:pt x="7001" y="6962"/>
                </a:moveTo>
                <a:cubicBezTo>
                  <a:pt x="7001" y="6968"/>
                  <a:pt x="7001" y="6974"/>
                  <a:pt x="7000" y="6981"/>
                </a:cubicBezTo>
                <a:cubicBezTo>
                  <a:pt x="7007" y="6981"/>
                  <a:pt x="7011" y="6981"/>
                  <a:pt x="7019" y="6979"/>
                </a:cubicBezTo>
                <a:lnTo>
                  <a:pt x="7019" y="6979"/>
                </a:lnTo>
                <a:lnTo>
                  <a:pt x="7008" y="6991"/>
                </a:lnTo>
                <a:lnTo>
                  <a:pt x="7019" y="7001"/>
                </a:lnTo>
                <a:cubicBezTo>
                  <a:pt x="7011" y="7001"/>
                  <a:pt x="7007" y="7001"/>
                  <a:pt x="7000" y="7000"/>
                </a:cubicBezTo>
                <a:lnTo>
                  <a:pt x="7000" y="7000"/>
                </a:lnTo>
                <a:cubicBezTo>
                  <a:pt x="7000" y="7007"/>
                  <a:pt x="7000" y="7013"/>
                  <a:pt x="7001" y="7020"/>
                </a:cubicBezTo>
                <a:lnTo>
                  <a:pt x="6990" y="7008"/>
                </a:lnTo>
                <a:lnTo>
                  <a:pt x="6980" y="7020"/>
                </a:lnTo>
                <a:cubicBezTo>
                  <a:pt x="6980" y="7013"/>
                  <a:pt x="6980" y="7007"/>
                  <a:pt x="6981" y="7000"/>
                </a:cubicBezTo>
                <a:cubicBezTo>
                  <a:pt x="6974" y="7000"/>
                  <a:pt x="6968" y="7000"/>
                  <a:pt x="6961" y="7001"/>
                </a:cubicBezTo>
                <a:lnTo>
                  <a:pt x="6972" y="6991"/>
                </a:lnTo>
                <a:lnTo>
                  <a:pt x="6961" y="6979"/>
                </a:lnTo>
                <a:cubicBezTo>
                  <a:pt x="6968" y="6979"/>
                  <a:pt x="6974" y="6979"/>
                  <a:pt x="6981" y="6981"/>
                </a:cubicBezTo>
                <a:cubicBezTo>
                  <a:pt x="6981" y="6974"/>
                  <a:pt x="6981" y="6969"/>
                  <a:pt x="6980" y="6962"/>
                </a:cubicBezTo>
                <a:lnTo>
                  <a:pt x="6980" y="6962"/>
                </a:lnTo>
                <a:lnTo>
                  <a:pt x="6990" y="6972"/>
                </a:lnTo>
                <a:lnTo>
                  <a:pt x="7001" y="6962"/>
                </a:lnTo>
                <a:close/>
                <a:moveTo>
                  <a:pt x="6990" y="0"/>
                </a:moveTo>
                <a:cubicBezTo>
                  <a:pt x="6683" y="3180"/>
                  <a:pt x="6397" y="5073"/>
                  <a:pt x="6607" y="6154"/>
                </a:cubicBezTo>
                <a:cubicBezTo>
                  <a:pt x="6075" y="5505"/>
                  <a:pt x="4974" y="4679"/>
                  <a:pt x="3305" y="3305"/>
                </a:cubicBezTo>
                <a:lnTo>
                  <a:pt x="3305" y="3305"/>
                </a:lnTo>
                <a:cubicBezTo>
                  <a:pt x="4679" y="4974"/>
                  <a:pt x="5505" y="6074"/>
                  <a:pt x="6154" y="6607"/>
                </a:cubicBezTo>
                <a:cubicBezTo>
                  <a:pt x="5896" y="6557"/>
                  <a:pt x="5591" y="6535"/>
                  <a:pt x="5234" y="6535"/>
                </a:cubicBezTo>
                <a:cubicBezTo>
                  <a:pt x="4095" y="6535"/>
                  <a:pt x="2421" y="6757"/>
                  <a:pt x="1" y="6991"/>
                </a:cubicBezTo>
                <a:cubicBezTo>
                  <a:pt x="2420" y="7224"/>
                  <a:pt x="4095" y="7446"/>
                  <a:pt x="5233" y="7446"/>
                </a:cubicBezTo>
                <a:cubicBezTo>
                  <a:pt x="5591" y="7446"/>
                  <a:pt x="5896" y="7424"/>
                  <a:pt x="6154" y="7374"/>
                </a:cubicBezTo>
                <a:lnTo>
                  <a:pt x="6154" y="7374"/>
                </a:lnTo>
                <a:cubicBezTo>
                  <a:pt x="5505" y="7906"/>
                  <a:pt x="4679" y="9007"/>
                  <a:pt x="3305" y="10675"/>
                </a:cubicBezTo>
                <a:cubicBezTo>
                  <a:pt x="4974" y="9301"/>
                  <a:pt x="6075" y="8476"/>
                  <a:pt x="6607" y="7827"/>
                </a:cubicBezTo>
                <a:lnTo>
                  <a:pt x="6607" y="7827"/>
                </a:lnTo>
                <a:cubicBezTo>
                  <a:pt x="6397" y="8907"/>
                  <a:pt x="6682" y="10801"/>
                  <a:pt x="6990" y="13980"/>
                </a:cubicBezTo>
                <a:cubicBezTo>
                  <a:pt x="7298" y="10801"/>
                  <a:pt x="7584" y="8907"/>
                  <a:pt x="7374" y="7827"/>
                </a:cubicBezTo>
                <a:lnTo>
                  <a:pt x="7374" y="7827"/>
                </a:lnTo>
                <a:cubicBezTo>
                  <a:pt x="7906" y="8476"/>
                  <a:pt x="9007" y="9301"/>
                  <a:pt x="10676" y="10675"/>
                </a:cubicBezTo>
                <a:cubicBezTo>
                  <a:pt x="9302" y="9007"/>
                  <a:pt x="8476" y="7906"/>
                  <a:pt x="7827" y="7374"/>
                </a:cubicBezTo>
                <a:lnTo>
                  <a:pt x="7827" y="7374"/>
                </a:lnTo>
                <a:cubicBezTo>
                  <a:pt x="8085" y="7424"/>
                  <a:pt x="8390" y="7446"/>
                  <a:pt x="8747" y="7446"/>
                </a:cubicBezTo>
                <a:cubicBezTo>
                  <a:pt x="9886" y="7446"/>
                  <a:pt x="11561" y="7224"/>
                  <a:pt x="13980" y="6991"/>
                </a:cubicBezTo>
                <a:cubicBezTo>
                  <a:pt x="11560" y="6757"/>
                  <a:pt x="9885" y="6535"/>
                  <a:pt x="8747" y="6535"/>
                </a:cubicBezTo>
                <a:cubicBezTo>
                  <a:pt x="8390" y="6535"/>
                  <a:pt x="8085" y="6557"/>
                  <a:pt x="7827" y="6607"/>
                </a:cubicBezTo>
                <a:cubicBezTo>
                  <a:pt x="8476" y="6074"/>
                  <a:pt x="9302" y="4974"/>
                  <a:pt x="10676" y="3305"/>
                </a:cubicBezTo>
                <a:lnTo>
                  <a:pt x="10676" y="3305"/>
                </a:lnTo>
                <a:cubicBezTo>
                  <a:pt x="9007" y="4679"/>
                  <a:pt x="7906" y="5505"/>
                  <a:pt x="7374" y="6154"/>
                </a:cubicBezTo>
                <a:cubicBezTo>
                  <a:pt x="7584" y="5073"/>
                  <a:pt x="7298" y="3180"/>
                  <a:pt x="69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7061713" y="3553200"/>
            <a:ext cx="1309525" cy="1276675"/>
          </a:xfrm>
          <a:custGeom>
            <a:avLst/>
            <a:gdLst/>
            <a:ahLst/>
            <a:cxnLst/>
            <a:rect l="l" t="t" r="r" b="b"/>
            <a:pathLst>
              <a:path w="52381" h="51067" extrusionOk="0">
                <a:moveTo>
                  <a:pt x="21739" y="17619"/>
                </a:moveTo>
                <a:lnTo>
                  <a:pt x="21739" y="17619"/>
                </a:lnTo>
                <a:cubicBezTo>
                  <a:pt x="21740" y="17620"/>
                  <a:pt x="21741" y="17621"/>
                  <a:pt x="21741" y="17622"/>
                </a:cubicBezTo>
                <a:lnTo>
                  <a:pt x="21741" y="17622"/>
                </a:lnTo>
                <a:cubicBezTo>
                  <a:pt x="21741" y="17621"/>
                  <a:pt x="21740" y="17620"/>
                  <a:pt x="21739" y="17619"/>
                </a:cubicBezTo>
                <a:close/>
                <a:moveTo>
                  <a:pt x="21" y="32836"/>
                </a:moveTo>
                <a:cubicBezTo>
                  <a:pt x="15" y="32838"/>
                  <a:pt x="8" y="32839"/>
                  <a:pt x="1" y="32841"/>
                </a:cubicBezTo>
                <a:cubicBezTo>
                  <a:pt x="8" y="32839"/>
                  <a:pt x="15" y="32838"/>
                  <a:pt x="21" y="32836"/>
                </a:cubicBezTo>
                <a:close/>
                <a:moveTo>
                  <a:pt x="26189" y="1"/>
                </a:moveTo>
                <a:cubicBezTo>
                  <a:pt x="26189" y="11125"/>
                  <a:pt x="24769" y="18711"/>
                  <a:pt x="22954" y="18711"/>
                </a:cubicBezTo>
                <a:cubicBezTo>
                  <a:pt x="22565" y="18711"/>
                  <a:pt x="22157" y="18361"/>
                  <a:pt x="21741" y="17622"/>
                </a:cubicBezTo>
                <a:lnTo>
                  <a:pt x="21741" y="17622"/>
                </a:lnTo>
                <a:cubicBezTo>
                  <a:pt x="22418" y="18826"/>
                  <a:pt x="22255" y="19392"/>
                  <a:pt x="21415" y="19392"/>
                </a:cubicBezTo>
                <a:cubicBezTo>
                  <a:pt x="19336" y="19392"/>
                  <a:pt x="13107" y="15928"/>
                  <a:pt x="5190" y="10115"/>
                </a:cubicBezTo>
                <a:lnTo>
                  <a:pt x="5190" y="10115"/>
                </a:lnTo>
                <a:cubicBezTo>
                  <a:pt x="15919" y="17992"/>
                  <a:pt x="21113" y="24607"/>
                  <a:pt x="16705" y="24607"/>
                </a:cubicBezTo>
                <a:cubicBezTo>
                  <a:pt x="16545" y="24607"/>
                  <a:pt x="16373" y="24598"/>
                  <a:pt x="16187" y="24580"/>
                </a:cubicBezTo>
                <a:lnTo>
                  <a:pt x="16187" y="24580"/>
                </a:lnTo>
                <a:cubicBezTo>
                  <a:pt x="21480" y="25085"/>
                  <a:pt x="13873" y="28970"/>
                  <a:pt x="21" y="32836"/>
                </a:cubicBezTo>
                <a:lnTo>
                  <a:pt x="21" y="32836"/>
                </a:lnTo>
                <a:cubicBezTo>
                  <a:pt x="6675" y="30980"/>
                  <a:pt x="12103" y="30061"/>
                  <a:pt x="15477" y="30061"/>
                </a:cubicBezTo>
                <a:cubicBezTo>
                  <a:pt x="19127" y="30061"/>
                  <a:pt x="20374" y="31136"/>
                  <a:pt x="18167" y="33261"/>
                </a:cubicBezTo>
                <a:cubicBezTo>
                  <a:pt x="18901" y="32554"/>
                  <a:pt x="19457" y="32220"/>
                  <a:pt x="19843" y="32220"/>
                </a:cubicBezTo>
                <a:cubicBezTo>
                  <a:pt x="21691" y="32220"/>
                  <a:pt x="19638" y="39885"/>
                  <a:pt x="14534" y="51067"/>
                </a:cubicBezTo>
                <a:cubicBezTo>
                  <a:pt x="19122" y="41016"/>
                  <a:pt x="23331" y="34812"/>
                  <a:pt x="25189" y="34812"/>
                </a:cubicBezTo>
                <a:cubicBezTo>
                  <a:pt x="25830" y="34812"/>
                  <a:pt x="26190" y="35550"/>
                  <a:pt x="26190" y="37124"/>
                </a:cubicBezTo>
                <a:cubicBezTo>
                  <a:pt x="26190" y="35550"/>
                  <a:pt x="26551" y="34812"/>
                  <a:pt x="27192" y="34812"/>
                </a:cubicBezTo>
                <a:cubicBezTo>
                  <a:pt x="29049" y="34812"/>
                  <a:pt x="33258" y="41016"/>
                  <a:pt x="37845" y="51067"/>
                </a:cubicBezTo>
                <a:cubicBezTo>
                  <a:pt x="32741" y="39885"/>
                  <a:pt x="30689" y="32220"/>
                  <a:pt x="32536" y="32220"/>
                </a:cubicBezTo>
                <a:cubicBezTo>
                  <a:pt x="32922" y="32220"/>
                  <a:pt x="33478" y="32554"/>
                  <a:pt x="34213" y="33261"/>
                </a:cubicBezTo>
                <a:cubicBezTo>
                  <a:pt x="32007" y="31137"/>
                  <a:pt x="33253" y="30063"/>
                  <a:pt x="36903" y="30063"/>
                </a:cubicBezTo>
                <a:cubicBezTo>
                  <a:pt x="40280" y="30063"/>
                  <a:pt x="45716" y="30983"/>
                  <a:pt x="52380" y="32841"/>
                </a:cubicBezTo>
                <a:cubicBezTo>
                  <a:pt x="38514" y="28971"/>
                  <a:pt x="30897" y="25086"/>
                  <a:pt x="36192" y="24580"/>
                </a:cubicBezTo>
                <a:lnTo>
                  <a:pt x="36192" y="24580"/>
                </a:lnTo>
                <a:cubicBezTo>
                  <a:pt x="36007" y="24598"/>
                  <a:pt x="35834" y="24607"/>
                  <a:pt x="35674" y="24607"/>
                </a:cubicBezTo>
                <a:cubicBezTo>
                  <a:pt x="31267" y="24607"/>
                  <a:pt x="36462" y="17992"/>
                  <a:pt x="47190" y="10115"/>
                </a:cubicBezTo>
                <a:lnTo>
                  <a:pt x="47190" y="10115"/>
                </a:lnTo>
                <a:cubicBezTo>
                  <a:pt x="39273" y="15928"/>
                  <a:pt x="33045" y="19392"/>
                  <a:pt x="30966" y="19392"/>
                </a:cubicBezTo>
                <a:cubicBezTo>
                  <a:pt x="30125" y="19392"/>
                  <a:pt x="29963" y="18825"/>
                  <a:pt x="30642" y="17619"/>
                </a:cubicBezTo>
                <a:lnTo>
                  <a:pt x="30642" y="17619"/>
                </a:lnTo>
                <a:cubicBezTo>
                  <a:pt x="30224" y="18361"/>
                  <a:pt x="29815" y="18711"/>
                  <a:pt x="29425" y="18711"/>
                </a:cubicBezTo>
                <a:cubicBezTo>
                  <a:pt x="27608" y="18711"/>
                  <a:pt x="26189" y="11126"/>
                  <a:pt x="261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6673867" y="3653775"/>
            <a:ext cx="440131" cy="429090"/>
          </a:xfrm>
          <a:custGeom>
            <a:avLst/>
            <a:gdLst/>
            <a:ahLst/>
            <a:cxnLst/>
            <a:rect l="l" t="t" r="r" b="b"/>
            <a:pathLst>
              <a:path w="52381" h="51067" extrusionOk="0">
                <a:moveTo>
                  <a:pt x="21739" y="17619"/>
                </a:moveTo>
                <a:lnTo>
                  <a:pt x="21739" y="17619"/>
                </a:lnTo>
                <a:cubicBezTo>
                  <a:pt x="21740" y="17620"/>
                  <a:pt x="21741" y="17621"/>
                  <a:pt x="21741" y="17622"/>
                </a:cubicBezTo>
                <a:lnTo>
                  <a:pt x="21741" y="17622"/>
                </a:lnTo>
                <a:cubicBezTo>
                  <a:pt x="21741" y="17621"/>
                  <a:pt x="21740" y="17620"/>
                  <a:pt x="21739" y="17619"/>
                </a:cubicBezTo>
                <a:close/>
                <a:moveTo>
                  <a:pt x="21" y="32836"/>
                </a:moveTo>
                <a:cubicBezTo>
                  <a:pt x="15" y="32838"/>
                  <a:pt x="8" y="32839"/>
                  <a:pt x="1" y="32841"/>
                </a:cubicBezTo>
                <a:cubicBezTo>
                  <a:pt x="8" y="32839"/>
                  <a:pt x="15" y="32838"/>
                  <a:pt x="21" y="32836"/>
                </a:cubicBezTo>
                <a:close/>
                <a:moveTo>
                  <a:pt x="26189" y="1"/>
                </a:moveTo>
                <a:cubicBezTo>
                  <a:pt x="26189" y="11125"/>
                  <a:pt x="24769" y="18711"/>
                  <a:pt x="22954" y="18711"/>
                </a:cubicBezTo>
                <a:cubicBezTo>
                  <a:pt x="22565" y="18711"/>
                  <a:pt x="22157" y="18361"/>
                  <a:pt x="21741" y="17622"/>
                </a:cubicBezTo>
                <a:lnTo>
                  <a:pt x="21741" y="17622"/>
                </a:lnTo>
                <a:cubicBezTo>
                  <a:pt x="22418" y="18826"/>
                  <a:pt x="22255" y="19392"/>
                  <a:pt x="21415" y="19392"/>
                </a:cubicBezTo>
                <a:cubicBezTo>
                  <a:pt x="19336" y="19392"/>
                  <a:pt x="13107" y="15928"/>
                  <a:pt x="5190" y="10115"/>
                </a:cubicBezTo>
                <a:lnTo>
                  <a:pt x="5190" y="10115"/>
                </a:lnTo>
                <a:cubicBezTo>
                  <a:pt x="15919" y="17992"/>
                  <a:pt x="21113" y="24607"/>
                  <a:pt x="16705" y="24607"/>
                </a:cubicBezTo>
                <a:cubicBezTo>
                  <a:pt x="16545" y="24607"/>
                  <a:pt x="16373" y="24598"/>
                  <a:pt x="16187" y="24580"/>
                </a:cubicBezTo>
                <a:lnTo>
                  <a:pt x="16187" y="24580"/>
                </a:lnTo>
                <a:cubicBezTo>
                  <a:pt x="21480" y="25085"/>
                  <a:pt x="13873" y="28970"/>
                  <a:pt x="21" y="32836"/>
                </a:cubicBezTo>
                <a:lnTo>
                  <a:pt x="21" y="32836"/>
                </a:lnTo>
                <a:cubicBezTo>
                  <a:pt x="6675" y="30980"/>
                  <a:pt x="12103" y="30061"/>
                  <a:pt x="15477" y="30061"/>
                </a:cubicBezTo>
                <a:cubicBezTo>
                  <a:pt x="19127" y="30061"/>
                  <a:pt x="20374" y="31136"/>
                  <a:pt x="18167" y="33261"/>
                </a:cubicBezTo>
                <a:cubicBezTo>
                  <a:pt x="18901" y="32554"/>
                  <a:pt x="19457" y="32220"/>
                  <a:pt x="19843" y="32220"/>
                </a:cubicBezTo>
                <a:cubicBezTo>
                  <a:pt x="21691" y="32220"/>
                  <a:pt x="19638" y="39885"/>
                  <a:pt x="14534" y="51067"/>
                </a:cubicBezTo>
                <a:cubicBezTo>
                  <a:pt x="19122" y="41016"/>
                  <a:pt x="23331" y="34812"/>
                  <a:pt x="25189" y="34812"/>
                </a:cubicBezTo>
                <a:cubicBezTo>
                  <a:pt x="25830" y="34812"/>
                  <a:pt x="26190" y="35550"/>
                  <a:pt x="26190" y="37124"/>
                </a:cubicBezTo>
                <a:cubicBezTo>
                  <a:pt x="26190" y="35550"/>
                  <a:pt x="26551" y="34812"/>
                  <a:pt x="27192" y="34812"/>
                </a:cubicBezTo>
                <a:cubicBezTo>
                  <a:pt x="29049" y="34812"/>
                  <a:pt x="33258" y="41016"/>
                  <a:pt x="37845" y="51067"/>
                </a:cubicBezTo>
                <a:cubicBezTo>
                  <a:pt x="32741" y="39885"/>
                  <a:pt x="30689" y="32220"/>
                  <a:pt x="32536" y="32220"/>
                </a:cubicBezTo>
                <a:cubicBezTo>
                  <a:pt x="32922" y="32220"/>
                  <a:pt x="33478" y="32554"/>
                  <a:pt x="34213" y="33261"/>
                </a:cubicBezTo>
                <a:cubicBezTo>
                  <a:pt x="32007" y="31137"/>
                  <a:pt x="33253" y="30063"/>
                  <a:pt x="36903" y="30063"/>
                </a:cubicBezTo>
                <a:cubicBezTo>
                  <a:pt x="40280" y="30063"/>
                  <a:pt x="45716" y="30983"/>
                  <a:pt x="52380" y="32841"/>
                </a:cubicBezTo>
                <a:cubicBezTo>
                  <a:pt x="38514" y="28971"/>
                  <a:pt x="30897" y="25086"/>
                  <a:pt x="36192" y="24580"/>
                </a:cubicBezTo>
                <a:lnTo>
                  <a:pt x="36192" y="24580"/>
                </a:lnTo>
                <a:cubicBezTo>
                  <a:pt x="36007" y="24598"/>
                  <a:pt x="35834" y="24607"/>
                  <a:pt x="35674" y="24607"/>
                </a:cubicBezTo>
                <a:cubicBezTo>
                  <a:pt x="31267" y="24607"/>
                  <a:pt x="36462" y="17992"/>
                  <a:pt x="47190" y="10115"/>
                </a:cubicBezTo>
                <a:lnTo>
                  <a:pt x="47190" y="10115"/>
                </a:lnTo>
                <a:cubicBezTo>
                  <a:pt x="39273" y="15928"/>
                  <a:pt x="33045" y="19392"/>
                  <a:pt x="30966" y="19392"/>
                </a:cubicBezTo>
                <a:cubicBezTo>
                  <a:pt x="30125" y="19392"/>
                  <a:pt x="29963" y="18825"/>
                  <a:pt x="30642" y="17619"/>
                </a:cubicBezTo>
                <a:lnTo>
                  <a:pt x="30642" y="17619"/>
                </a:lnTo>
                <a:cubicBezTo>
                  <a:pt x="30224" y="18361"/>
                  <a:pt x="29815" y="18711"/>
                  <a:pt x="29425" y="18711"/>
                </a:cubicBezTo>
                <a:cubicBezTo>
                  <a:pt x="27608" y="18711"/>
                  <a:pt x="26189" y="11126"/>
                  <a:pt x="261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1351242" y="313650"/>
            <a:ext cx="440131" cy="429090"/>
          </a:xfrm>
          <a:custGeom>
            <a:avLst/>
            <a:gdLst/>
            <a:ahLst/>
            <a:cxnLst/>
            <a:rect l="l" t="t" r="r" b="b"/>
            <a:pathLst>
              <a:path w="52381" h="51067" extrusionOk="0">
                <a:moveTo>
                  <a:pt x="21739" y="17619"/>
                </a:moveTo>
                <a:lnTo>
                  <a:pt x="21739" y="17619"/>
                </a:lnTo>
                <a:cubicBezTo>
                  <a:pt x="21740" y="17620"/>
                  <a:pt x="21741" y="17621"/>
                  <a:pt x="21741" y="17622"/>
                </a:cubicBezTo>
                <a:lnTo>
                  <a:pt x="21741" y="17622"/>
                </a:lnTo>
                <a:cubicBezTo>
                  <a:pt x="21741" y="17621"/>
                  <a:pt x="21740" y="17620"/>
                  <a:pt x="21739" y="17619"/>
                </a:cubicBezTo>
                <a:close/>
                <a:moveTo>
                  <a:pt x="21" y="32836"/>
                </a:moveTo>
                <a:cubicBezTo>
                  <a:pt x="15" y="32838"/>
                  <a:pt x="8" y="32839"/>
                  <a:pt x="1" y="32841"/>
                </a:cubicBezTo>
                <a:cubicBezTo>
                  <a:pt x="8" y="32839"/>
                  <a:pt x="15" y="32838"/>
                  <a:pt x="21" y="32836"/>
                </a:cubicBezTo>
                <a:close/>
                <a:moveTo>
                  <a:pt x="26189" y="1"/>
                </a:moveTo>
                <a:cubicBezTo>
                  <a:pt x="26189" y="11125"/>
                  <a:pt x="24769" y="18711"/>
                  <a:pt x="22954" y="18711"/>
                </a:cubicBezTo>
                <a:cubicBezTo>
                  <a:pt x="22565" y="18711"/>
                  <a:pt x="22157" y="18361"/>
                  <a:pt x="21741" y="17622"/>
                </a:cubicBezTo>
                <a:lnTo>
                  <a:pt x="21741" y="17622"/>
                </a:lnTo>
                <a:cubicBezTo>
                  <a:pt x="22418" y="18826"/>
                  <a:pt x="22255" y="19392"/>
                  <a:pt x="21415" y="19392"/>
                </a:cubicBezTo>
                <a:cubicBezTo>
                  <a:pt x="19336" y="19392"/>
                  <a:pt x="13107" y="15928"/>
                  <a:pt x="5190" y="10115"/>
                </a:cubicBezTo>
                <a:lnTo>
                  <a:pt x="5190" y="10115"/>
                </a:lnTo>
                <a:cubicBezTo>
                  <a:pt x="15919" y="17992"/>
                  <a:pt x="21113" y="24607"/>
                  <a:pt x="16705" y="24607"/>
                </a:cubicBezTo>
                <a:cubicBezTo>
                  <a:pt x="16545" y="24607"/>
                  <a:pt x="16373" y="24598"/>
                  <a:pt x="16187" y="24580"/>
                </a:cubicBezTo>
                <a:lnTo>
                  <a:pt x="16187" y="24580"/>
                </a:lnTo>
                <a:cubicBezTo>
                  <a:pt x="21480" y="25085"/>
                  <a:pt x="13873" y="28970"/>
                  <a:pt x="21" y="32836"/>
                </a:cubicBezTo>
                <a:lnTo>
                  <a:pt x="21" y="32836"/>
                </a:lnTo>
                <a:cubicBezTo>
                  <a:pt x="6675" y="30980"/>
                  <a:pt x="12103" y="30061"/>
                  <a:pt x="15477" y="30061"/>
                </a:cubicBezTo>
                <a:cubicBezTo>
                  <a:pt x="19127" y="30061"/>
                  <a:pt x="20374" y="31136"/>
                  <a:pt x="18167" y="33261"/>
                </a:cubicBezTo>
                <a:cubicBezTo>
                  <a:pt x="18901" y="32554"/>
                  <a:pt x="19457" y="32220"/>
                  <a:pt x="19843" y="32220"/>
                </a:cubicBezTo>
                <a:cubicBezTo>
                  <a:pt x="21691" y="32220"/>
                  <a:pt x="19638" y="39885"/>
                  <a:pt x="14534" y="51067"/>
                </a:cubicBezTo>
                <a:cubicBezTo>
                  <a:pt x="19122" y="41016"/>
                  <a:pt x="23331" y="34812"/>
                  <a:pt x="25189" y="34812"/>
                </a:cubicBezTo>
                <a:cubicBezTo>
                  <a:pt x="25830" y="34812"/>
                  <a:pt x="26190" y="35550"/>
                  <a:pt x="26190" y="37124"/>
                </a:cubicBezTo>
                <a:cubicBezTo>
                  <a:pt x="26190" y="35550"/>
                  <a:pt x="26551" y="34812"/>
                  <a:pt x="27192" y="34812"/>
                </a:cubicBezTo>
                <a:cubicBezTo>
                  <a:pt x="29049" y="34812"/>
                  <a:pt x="33258" y="41016"/>
                  <a:pt x="37845" y="51067"/>
                </a:cubicBezTo>
                <a:cubicBezTo>
                  <a:pt x="32741" y="39885"/>
                  <a:pt x="30689" y="32220"/>
                  <a:pt x="32536" y="32220"/>
                </a:cubicBezTo>
                <a:cubicBezTo>
                  <a:pt x="32922" y="32220"/>
                  <a:pt x="33478" y="32554"/>
                  <a:pt x="34213" y="33261"/>
                </a:cubicBezTo>
                <a:cubicBezTo>
                  <a:pt x="32007" y="31137"/>
                  <a:pt x="33253" y="30063"/>
                  <a:pt x="36903" y="30063"/>
                </a:cubicBezTo>
                <a:cubicBezTo>
                  <a:pt x="40280" y="30063"/>
                  <a:pt x="45716" y="30983"/>
                  <a:pt x="52380" y="32841"/>
                </a:cubicBezTo>
                <a:cubicBezTo>
                  <a:pt x="38514" y="28971"/>
                  <a:pt x="30897" y="25086"/>
                  <a:pt x="36192" y="24580"/>
                </a:cubicBezTo>
                <a:lnTo>
                  <a:pt x="36192" y="24580"/>
                </a:lnTo>
                <a:cubicBezTo>
                  <a:pt x="36007" y="24598"/>
                  <a:pt x="35834" y="24607"/>
                  <a:pt x="35674" y="24607"/>
                </a:cubicBezTo>
                <a:cubicBezTo>
                  <a:pt x="31267" y="24607"/>
                  <a:pt x="36462" y="17992"/>
                  <a:pt x="47190" y="10115"/>
                </a:cubicBezTo>
                <a:lnTo>
                  <a:pt x="47190" y="10115"/>
                </a:lnTo>
                <a:cubicBezTo>
                  <a:pt x="39273" y="15928"/>
                  <a:pt x="33045" y="19392"/>
                  <a:pt x="30966" y="19392"/>
                </a:cubicBezTo>
                <a:cubicBezTo>
                  <a:pt x="30125" y="19392"/>
                  <a:pt x="29963" y="18825"/>
                  <a:pt x="30642" y="17619"/>
                </a:cubicBezTo>
                <a:lnTo>
                  <a:pt x="30642" y="17619"/>
                </a:lnTo>
                <a:cubicBezTo>
                  <a:pt x="30224" y="18361"/>
                  <a:pt x="29815" y="18711"/>
                  <a:pt x="29425" y="18711"/>
                </a:cubicBezTo>
                <a:cubicBezTo>
                  <a:pt x="27608" y="18711"/>
                  <a:pt x="26189" y="11126"/>
                  <a:pt x="261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855617" y="742750"/>
            <a:ext cx="440131" cy="429090"/>
          </a:xfrm>
          <a:custGeom>
            <a:avLst/>
            <a:gdLst/>
            <a:ahLst/>
            <a:cxnLst/>
            <a:rect l="l" t="t" r="r" b="b"/>
            <a:pathLst>
              <a:path w="52381" h="51067" extrusionOk="0">
                <a:moveTo>
                  <a:pt x="21739" y="17619"/>
                </a:moveTo>
                <a:lnTo>
                  <a:pt x="21739" y="17619"/>
                </a:lnTo>
                <a:cubicBezTo>
                  <a:pt x="21740" y="17620"/>
                  <a:pt x="21741" y="17621"/>
                  <a:pt x="21741" y="17622"/>
                </a:cubicBezTo>
                <a:lnTo>
                  <a:pt x="21741" y="17622"/>
                </a:lnTo>
                <a:cubicBezTo>
                  <a:pt x="21741" y="17621"/>
                  <a:pt x="21740" y="17620"/>
                  <a:pt x="21739" y="17619"/>
                </a:cubicBezTo>
                <a:close/>
                <a:moveTo>
                  <a:pt x="21" y="32836"/>
                </a:moveTo>
                <a:cubicBezTo>
                  <a:pt x="15" y="32838"/>
                  <a:pt x="8" y="32839"/>
                  <a:pt x="1" y="32841"/>
                </a:cubicBezTo>
                <a:cubicBezTo>
                  <a:pt x="8" y="32839"/>
                  <a:pt x="15" y="32838"/>
                  <a:pt x="21" y="32836"/>
                </a:cubicBezTo>
                <a:close/>
                <a:moveTo>
                  <a:pt x="26189" y="1"/>
                </a:moveTo>
                <a:cubicBezTo>
                  <a:pt x="26189" y="11125"/>
                  <a:pt x="24769" y="18711"/>
                  <a:pt x="22954" y="18711"/>
                </a:cubicBezTo>
                <a:cubicBezTo>
                  <a:pt x="22565" y="18711"/>
                  <a:pt x="22157" y="18361"/>
                  <a:pt x="21741" y="17622"/>
                </a:cubicBezTo>
                <a:lnTo>
                  <a:pt x="21741" y="17622"/>
                </a:lnTo>
                <a:cubicBezTo>
                  <a:pt x="22418" y="18826"/>
                  <a:pt x="22255" y="19392"/>
                  <a:pt x="21415" y="19392"/>
                </a:cubicBezTo>
                <a:cubicBezTo>
                  <a:pt x="19336" y="19392"/>
                  <a:pt x="13107" y="15928"/>
                  <a:pt x="5190" y="10115"/>
                </a:cubicBezTo>
                <a:lnTo>
                  <a:pt x="5190" y="10115"/>
                </a:lnTo>
                <a:cubicBezTo>
                  <a:pt x="15919" y="17992"/>
                  <a:pt x="21113" y="24607"/>
                  <a:pt x="16705" y="24607"/>
                </a:cubicBezTo>
                <a:cubicBezTo>
                  <a:pt x="16545" y="24607"/>
                  <a:pt x="16373" y="24598"/>
                  <a:pt x="16187" y="24580"/>
                </a:cubicBezTo>
                <a:lnTo>
                  <a:pt x="16187" y="24580"/>
                </a:lnTo>
                <a:cubicBezTo>
                  <a:pt x="21480" y="25085"/>
                  <a:pt x="13873" y="28970"/>
                  <a:pt x="21" y="32836"/>
                </a:cubicBezTo>
                <a:lnTo>
                  <a:pt x="21" y="32836"/>
                </a:lnTo>
                <a:cubicBezTo>
                  <a:pt x="6675" y="30980"/>
                  <a:pt x="12103" y="30061"/>
                  <a:pt x="15477" y="30061"/>
                </a:cubicBezTo>
                <a:cubicBezTo>
                  <a:pt x="19127" y="30061"/>
                  <a:pt x="20374" y="31136"/>
                  <a:pt x="18167" y="33261"/>
                </a:cubicBezTo>
                <a:cubicBezTo>
                  <a:pt x="18901" y="32554"/>
                  <a:pt x="19457" y="32220"/>
                  <a:pt x="19843" y="32220"/>
                </a:cubicBezTo>
                <a:cubicBezTo>
                  <a:pt x="21691" y="32220"/>
                  <a:pt x="19638" y="39885"/>
                  <a:pt x="14534" y="51067"/>
                </a:cubicBezTo>
                <a:cubicBezTo>
                  <a:pt x="19122" y="41016"/>
                  <a:pt x="23331" y="34812"/>
                  <a:pt x="25189" y="34812"/>
                </a:cubicBezTo>
                <a:cubicBezTo>
                  <a:pt x="25830" y="34812"/>
                  <a:pt x="26190" y="35550"/>
                  <a:pt x="26190" y="37124"/>
                </a:cubicBezTo>
                <a:cubicBezTo>
                  <a:pt x="26190" y="35550"/>
                  <a:pt x="26551" y="34812"/>
                  <a:pt x="27192" y="34812"/>
                </a:cubicBezTo>
                <a:cubicBezTo>
                  <a:pt x="29049" y="34812"/>
                  <a:pt x="33258" y="41016"/>
                  <a:pt x="37845" y="51067"/>
                </a:cubicBezTo>
                <a:cubicBezTo>
                  <a:pt x="32741" y="39885"/>
                  <a:pt x="30689" y="32220"/>
                  <a:pt x="32536" y="32220"/>
                </a:cubicBezTo>
                <a:cubicBezTo>
                  <a:pt x="32922" y="32220"/>
                  <a:pt x="33478" y="32554"/>
                  <a:pt x="34213" y="33261"/>
                </a:cubicBezTo>
                <a:cubicBezTo>
                  <a:pt x="32007" y="31137"/>
                  <a:pt x="33253" y="30063"/>
                  <a:pt x="36903" y="30063"/>
                </a:cubicBezTo>
                <a:cubicBezTo>
                  <a:pt x="40280" y="30063"/>
                  <a:pt x="45716" y="30983"/>
                  <a:pt x="52380" y="32841"/>
                </a:cubicBezTo>
                <a:cubicBezTo>
                  <a:pt x="38514" y="28971"/>
                  <a:pt x="30897" y="25086"/>
                  <a:pt x="36192" y="24580"/>
                </a:cubicBezTo>
                <a:lnTo>
                  <a:pt x="36192" y="24580"/>
                </a:lnTo>
                <a:cubicBezTo>
                  <a:pt x="36007" y="24598"/>
                  <a:pt x="35834" y="24607"/>
                  <a:pt x="35674" y="24607"/>
                </a:cubicBezTo>
                <a:cubicBezTo>
                  <a:pt x="31267" y="24607"/>
                  <a:pt x="36462" y="17992"/>
                  <a:pt x="47190" y="10115"/>
                </a:cubicBezTo>
                <a:lnTo>
                  <a:pt x="47190" y="10115"/>
                </a:lnTo>
                <a:cubicBezTo>
                  <a:pt x="39273" y="15928"/>
                  <a:pt x="33045" y="19392"/>
                  <a:pt x="30966" y="19392"/>
                </a:cubicBezTo>
                <a:cubicBezTo>
                  <a:pt x="30125" y="19392"/>
                  <a:pt x="29963" y="18825"/>
                  <a:pt x="30642" y="17619"/>
                </a:cubicBezTo>
                <a:lnTo>
                  <a:pt x="30642" y="17619"/>
                </a:lnTo>
                <a:cubicBezTo>
                  <a:pt x="30224" y="18361"/>
                  <a:pt x="29815" y="18711"/>
                  <a:pt x="29425" y="18711"/>
                </a:cubicBezTo>
                <a:cubicBezTo>
                  <a:pt x="27608" y="18711"/>
                  <a:pt x="26189" y="11126"/>
                  <a:pt x="261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Oswald Medium"/>
              <a:buNone/>
              <a:defRPr sz="31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■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●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Char char="○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aleway"/>
              <a:buChar char="■"/>
              <a:defRPr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 descr="Placeholder Timeline&#10;">
            <a:extLst>
              <a:ext uri="{FF2B5EF4-FFF2-40B4-BE49-F238E27FC236}">
                <a16:creationId xmlns:a16="http://schemas.microsoft.com/office/drawing/2014/main" id="{0A2414E5-8E83-4960-AAF7-D69184CFF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859240"/>
              </p:ext>
            </p:extLst>
          </p:nvPr>
        </p:nvGraphicFramePr>
        <p:xfrm>
          <a:off x="428017" y="635540"/>
          <a:ext cx="8077200" cy="344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rk Paradise Aesthetics School Center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666666"/>
      </a:lt2>
      <a:accent1>
        <a:srgbClr val="999999"/>
      </a:accent1>
      <a:accent2>
        <a:srgbClr val="B7B7B7"/>
      </a:accent2>
      <a:accent3>
        <a:srgbClr val="CCCCCC"/>
      </a:accent3>
      <a:accent4>
        <a:srgbClr val="D9D9D9"/>
      </a:accent4>
      <a:accent5>
        <a:srgbClr val="EFEFEF"/>
      </a:accent5>
      <a:accent6>
        <a:srgbClr val="F3F3F3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Raleway</vt:lpstr>
      <vt:lpstr>Oswald Medium</vt:lpstr>
      <vt:lpstr>Dark Paradise Aesthetics School Center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JIN Ningxian</cp:lastModifiedBy>
  <cp:revision>1</cp:revision>
  <dcterms:modified xsi:type="dcterms:W3CDTF">2021-11-02T14:55:31Z</dcterms:modified>
</cp:coreProperties>
</file>