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2" r:id="rId7"/>
    <p:sldId id="264" r:id="rId8"/>
    <p:sldId id="261" r:id="rId9"/>
    <p:sldId id="266" r:id="rId10"/>
    <p:sldId id="263" r:id="rId11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vF+NpDHMuOH2yiUxjp8PQAdoJ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C53D2389-419F-4A8E-BFDC-042F71E76054}"/>
    <pc:docChg chg="addSld modSld sldOrd">
      <pc:chgData name="Cynthia Enciso" userId="7915927f-c5cf-4e1f-876d-e79882ad52fa" providerId="ADAL" clId="{C53D2389-419F-4A8E-BFDC-042F71E76054}" dt="2021-05-24T20:28:06.068" v="147" actId="20577"/>
      <pc:docMkLst>
        <pc:docMk/>
      </pc:docMkLst>
      <pc:sldChg chg="modSp mod">
        <pc:chgData name="Cynthia Enciso" userId="7915927f-c5cf-4e1f-876d-e79882ad52fa" providerId="ADAL" clId="{C53D2389-419F-4A8E-BFDC-042F71E76054}" dt="2021-05-24T20:27:15.212" v="119" actId="20577"/>
        <pc:sldMkLst>
          <pc:docMk/>
          <pc:sldMk cId="0" sldId="260"/>
        </pc:sldMkLst>
        <pc:spChg chg="mod">
          <ac:chgData name="Cynthia Enciso" userId="7915927f-c5cf-4e1f-876d-e79882ad52fa" providerId="ADAL" clId="{C53D2389-419F-4A8E-BFDC-042F71E76054}" dt="2021-05-24T20:27:15.212" v="119" actId="20577"/>
          <ac:spMkLst>
            <pc:docMk/>
            <pc:sldMk cId="0" sldId="260"/>
            <ac:spMk id="251" creationId="{00000000-0000-0000-0000-000000000000}"/>
          </ac:spMkLst>
        </pc:spChg>
      </pc:sldChg>
      <pc:sldChg chg="modSp new mod ord">
        <pc:chgData name="Cynthia Enciso" userId="7915927f-c5cf-4e1f-876d-e79882ad52fa" providerId="ADAL" clId="{C53D2389-419F-4A8E-BFDC-042F71E76054}" dt="2021-05-24T20:28:06.068" v="147" actId="20577"/>
        <pc:sldMkLst>
          <pc:docMk/>
          <pc:sldMk cId="523301278" sldId="265"/>
        </pc:sldMkLst>
        <pc:spChg chg="mod">
          <ac:chgData name="Cynthia Enciso" userId="7915927f-c5cf-4e1f-876d-e79882ad52fa" providerId="ADAL" clId="{C53D2389-419F-4A8E-BFDC-042F71E76054}" dt="2021-05-24T20:27:45.545" v="136" actId="20577"/>
          <ac:spMkLst>
            <pc:docMk/>
            <pc:sldMk cId="523301278" sldId="265"/>
            <ac:spMk id="2" creationId="{62E04F0A-F4A9-47F1-A72B-03D03344F7A3}"/>
          </ac:spMkLst>
        </pc:spChg>
        <pc:spChg chg="mod">
          <ac:chgData name="Cynthia Enciso" userId="7915927f-c5cf-4e1f-876d-e79882ad52fa" providerId="ADAL" clId="{C53D2389-419F-4A8E-BFDC-042F71E76054}" dt="2021-05-24T20:28:06.068" v="147" actId="20577"/>
          <ac:spMkLst>
            <pc:docMk/>
            <pc:sldMk cId="523301278" sldId="265"/>
            <ac:spMk id="3" creationId="{878917B3-A9DD-4722-A06D-64740E589128}"/>
          </ac:spMkLst>
        </pc:spChg>
      </pc:sldChg>
    </pc:docChg>
  </pc:docChgLst>
  <pc:docChgLst>
    <pc:chgData name="Cynthia Enciso" userId="7915927f-c5cf-4e1f-876d-e79882ad52fa" providerId="ADAL" clId="{4307B9CB-2C90-4898-ADAC-88AA9EDEE46C}"/>
    <pc:docChg chg="undo custSel addSld modSld">
      <pc:chgData name="Cynthia Enciso" userId="7915927f-c5cf-4e1f-876d-e79882ad52fa" providerId="ADAL" clId="{4307B9CB-2C90-4898-ADAC-88AA9EDEE46C}" dt="2021-04-30T18:40:54.334" v="348" actId="20577"/>
      <pc:docMkLst>
        <pc:docMk/>
      </pc:docMkLst>
      <pc:sldChg chg="modSp mod">
        <pc:chgData name="Cynthia Enciso" userId="7915927f-c5cf-4e1f-876d-e79882ad52fa" providerId="ADAL" clId="{4307B9CB-2C90-4898-ADAC-88AA9EDEE46C}" dt="2021-04-16T18:39:04.026" v="13" actId="20577"/>
        <pc:sldMkLst>
          <pc:docMk/>
          <pc:sldMk cId="0" sldId="256"/>
        </pc:sldMkLst>
        <pc:spChg chg="mod">
          <ac:chgData name="Cynthia Enciso" userId="7915927f-c5cf-4e1f-876d-e79882ad52fa" providerId="ADAL" clId="{4307B9CB-2C90-4898-ADAC-88AA9EDEE46C}" dt="2021-04-16T18:39:04.026" v="13" actId="20577"/>
          <ac:spMkLst>
            <pc:docMk/>
            <pc:sldMk cId="0" sldId="256"/>
            <ac:spMk id="213" creationId="{00000000-0000-0000-0000-000000000000}"/>
          </ac:spMkLst>
        </pc:spChg>
      </pc:sldChg>
      <pc:sldChg chg="modSp mod">
        <pc:chgData name="Cynthia Enciso" userId="7915927f-c5cf-4e1f-876d-e79882ad52fa" providerId="ADAL" clId="{4307B9CB-2C90-4898-ADAC-88AA9EDEE46C}" dt="2021-04-30T18:40:54.334" v="348" actId="20577"/>
        <pc:sldMkLst>
          <pc:docMk/>
          <pc:sldMk cId="0" sldId="261"/>
        </pc:sldMkLst>
        <pc:spChg chg="mod">
          <ac:chgData name="Cynthia Enciso" userId="7915927f-c5cf-4e1f-876d-e79882ad52fa" providerId="ADAL" clId="{4307B9CB-2C90-4898-ADAC-88AA9EDEE46C}" dt="2021-04-30T18:40:54.334" v="348" actId="20577"/>
          <ac:spMkLst>
            <pc:docMk/>
            <pc:sldMk cId="0" sldId="261"/>
            <ac:spMk id="257" creationId="{00000000-0000-0000-0000-000000000000}"/>
          </ac:spMkLst>
        </pc:spChg>
      </pc:sldChg>
      <pc:sldChg chg="modSp mod">
        <pc:chgData name="Cynthia Enciso" userId="7915927f-c5cf-4e1f-876d-e79882ad52fa" providerId="ADAL" clId="{4307B9CB-2C90-4898-ADAC-88AA9EDEE46C}" dt="2021-04-30T18:40:38.110" v="299" actId="20577"/>
        <pc:sldMkLst>
          <pc:docMk/>
          <pc:sldMk cId="0" sldId="262"/>
        </pc:sldMkLst>
        <pc:spChg chg="mod">
          <ac:chgData name="Cynthia Enciso" userId="7915927f-c5cf-4e1f-876d-e79882ad52fa" providerId="ADAL" clId="{4307B9CB-2C90-4898-ADAC-88AA9EDEE46C}" dt="2021-04-30T18:40:38.110" v="299" actId="20577"/>
          <ac:spMkLst>
            <pc:docMk/>
            <pc:sldMk cId="0" sldId="262"/>
            <ac:spMk id="264" creationId="{00000000-0000-0000-0000-000000000000}"/>
          </ac:spMkLst>
        </pc:spChg>
      </pc:sldChg>
      <pc:sldChg chg="delSp modSp new mod">
        <pc:chgData name="Cynthia Enciso" userId="7915927f-c5cf-4e1f-876d-e79882ad52fa" providerId="ADAL" clId="{4307B9CB-2C90-4898-ADAC-88AA9EDEE46C}" dt="2021-04-16T19:39:46.405" v="266" actId="20577"/>
        <pc:sldMkLst>
          <pc:docMk/>
          <pc:sldMk cId="2719945430" sldId="264"/>
        </pc:sldMkLst>
        <pc:spChg chg="mod">
          <ac:chgData name="Cynthia Enciso" userId="7915927f-c5cf-4e1f-876d-e79882ad52fa" providerId="ADAL" clId="{4307B9CB-2C90-4898-ADAC-88AA9EDEE46C}" dt="2021-04-16T19:33:22.352" v="89" actId="20577"/>
          <ac:spMkLst>
            <pc:docMk/>
            <pc:sldMk cId="2719945430" sldId="264"/>
            <ac:spMk id="2" creationId="{340070F9-0EAB-495E-A9B2-882D553B25BC}"/>
          </ac:spMkLst>
        </pc:spChg>
        <pc:spChg chg="mod">
          <ac:chgData name="Cynthia Enciso" userId="7915927f-c5cf-4e1f-876d-e79882ad52fa" providerId="ADAL" clId="{4307B9CB-2C90-4898-ADAC-88AA9EDEE46C}" dt="2021-04-16T19:39:46.405" v="266" actId="20577"/>
          <ac:spMkLst>
            <pc:docMk/>
            <pc:sldMk cId="2719945430" sldId="264"/>
            <ac:spMk id="3" creationId="{6C313A93-CFB7-4788-A0BB-7B765A259EB0}"/>
          </ac:spMkLst>
        </pc:spChg>
        <pc:spChg chg="del">
          <ac:chgData name="Cynthia Enciso" userId="7915927f-c5cf-4e1f-876d-e79882ad52fa" providerId="ADAL" clId="{4307B9CB-2C90-4898-ADAC-88AA9EDEE46C}" dt="2021-04-16T19:33:13.087" v="66" actId="478"/>
          <ac:spMkLst>
            <pc:docMk/>
            <pc:sldMk cId="2719945430" sldId="264"/>
            <ac:spMk id="5" creationId="{78EFA1E8-EC69-4D7E-9BE3-BD7F8558B59F}"/>
          </ac:spMkLst>
        </pc:spChg>
      </pc:sldChg>
    </pc:docChg>
  </pc:docChgLst>
  <pc:docChgLst>
    <pc:chgData name="Cynthia Enciso" userId="7915927f-c5cf-4e1f-876d-e79882ad52fa" providerId="ADAL" clId="{1909E4D6-C145-4DB1-BF7C-4B0B4C0DA4CE}"/>
    <pc:docChg chg="undo custSel addSld delSld modSld sldOrd">
      <pc:chgData name="Cynthia Enciso" userId="7915927f-c5cf-4e1f-876d-e79882ad52fa" providerId="ADAL" clId="{1909E4D6-C145-4DB1-BF7C-4B0B4C0DA4CE}" dt="2021-10-04T17:23:34.165" v="2327" actId="20577"/>
      <pc:docMkLst>
        <pc:docMk/>
      </pc:docMkLst>
      <pc:sldChg chg="modSp mod">
        <pc:chgData name="Cynthia Enciso" userId="7915927f-c5cf-4e1f-876d-e79882ad52fa" providerId="ADAL" clId="{1909E4D6-C145-4DB1-BF7C-4B0B4C0DA4CE}" dt="2021-07-19T20:57:29.683" v="1089" actId="20577"/>
        <pc:sldMkLst>
          <pc:docMk/>
          <pc:sldMk cId="0" sldId="257"/>
        </pc:sldMkLst>
        <pc:spChg chg="mod">
          <ac:chgData name="Cynthia Enciso" userId="7915927f-c5cf-4e1f-876d-e79882ad52fa" providerId="ADAL" clId="{1909E4D6-C145-4DB1-BF7C-4B0B4C0DA4CE}" dt="2021-07-19T20:57:29.683" v="1089" actId="20577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1909E4D6-C145-4DB1-BF7C-4B0B4C0DA4CE}" dt="2021-10-01T17:52:01.841" v="1690" actId="20577"/>
        <pc:sldMkLst>
          <pc:docMk/>
          <pc:sldMk cId="0" sldId="258"/>
        </pc:sldMkLst>
        <pc:spChg chg="mod">
          <ac:chgData name="Cynthia Enciso" userId="7915927f-c5cf-4e1f-876d-e79882ad52fa" providerId="ADAL" clId="{1909E4D6-C145-4DB1-BF7C-4B0B4C0DA4CE}" dt="2021-10-01T17:52:01.841" v="1690" actId="20577"/>
          <ac:spMkLst>
            <pc:docMk/>
            <pc:sldMk cId="0" sldId="258"/>
            <ac:spMk id="226" creationId="{00000000-0000-0000-0000-000000000000}"/>
          </ac:spMkLst>
        </pc:spChg>
      </pc:sldChg>
      <pc:sldChg chg="modSp del mod">
        <pc:chgData name="Cynthia Enciso" userId="7915927f-c5cf-4e1f-876d-e79882ad52fa" providerId="ADAL" clId="{1909E4D6-C145-4DB1-BF7C-4B0B4C0DA4CE}" dt="2021-10-04T17:20:38.876" v="2199" actId="47"/>
        <pc:sldMkLst>
          <pc:docMk/>
          <pc:sldMk cId="0" sldId="260"/>
        </pc:sldMkLst>
        <pc:spChg chg="mod">
          <ac:chgData name="Cynthia Enciso" userId="7915927f-c5cf-4e1f-876d-e79882ad52fa" providerId="ADAL" clId="{1909E4D6-C145-4DB1-BF7C-4B0B4C0DA4CE}" dt="2021-10-01T17:55:44.152" v="1769" actId="113"/>
          <ac:spMkLst>
            <pc:docMk/>
            <pc:sldMk cId="0" sldId="260"/>
            <ac:spMk id="251" creationId="{00000000-0000-0000-0000-000000000000}"/>
          </ac:spMkLst>
        </pc:spChg>
      </pc:sldChg>
      <pc:sldChg chg="modSp mod ord">
        <pc:chgData name="Cynthia Enciso" userId="7915927f-c5cf-4e1f-876d-e79882ad52fa" providerId="ADAL" clId="{1909E4D6-C145-4DB1-BF7C-4B0B4C0DA4CE}" dt="2021-10-01T18:00:13.303" v="1790" actId="12"/>
        <pc:sldMkLst>
          <pc:docMk/>
          <pc:sldMk cId="0" sldId="261"/>
        </pc:sldMkLst>
        <pc:spChg chg="mod">
          <ac:chgData name="Cynthia Enciso" userId="7915927f-c5cf-4e1f-876d-e79882ad52fa" providerId="ADAL" clId="{1909E4D6-C145-4DB1-BF7C-4B0B4C0DA4CE}" dt="2021-10-01T18:00:13.303" v="1790" actId="12"/>
          <ac:spMkLst>
            <pc:docMk/>
            <pc:sldMk cId="0" sldId="261"/>
            <ac:spMk id="257" creationId="{00000000-0000-0000-0000-000000000000}"/>
          </ac:spMkLst>
        </pc:spChg>
      </pc:sldChg>
      <pc:sldChg chg="modSp mod">
        <pc:chgData name="Cynthia Enciso" userId="7915927f-c5cf-4e1f-876d-e79882ad52fa" providerId="ADAL" clId="{1909E4D6-C145-4DB1-BF7C-4B0B4C0DA4CE}" dt="2021-08-30T21:39:22.526" v="1680" actId="20577"/>
        <pc:sldMkLst>
          <pc:docMk/>
          <pc:sldMk cId="0" sldId="262"/>
        </pc:sldMkLst>
        <pc:spChg chg="mod">
          <ac:chgData name="Cynthia Enciso" userId="7915927f-c5cf-4e1f-876d-e79882ad52fa" providerId="ADAL" clId="{1909E4D6-C145-4DB1-BF7C-4B0B4C0DA4CE}" dt="2021-08-30T21:39:22.526" v="1680" actId="20577"/>
          <ac:spMkLst>
            <pc:docMk/>
            <pc:sldMk cId="0" sldId="262"/>
            <ac:spMk id="264" creationId="{00000000-0000-0000-0000-000000000000}"/>
          </ac:spMkLst>
        </pc:spChg>
      </pc:sldChg>
      <pc:sldChg chg="modSp mod">
        <pc:chgData name="Cynthia Enciso" userId="7915927f-c5cf-4e1f-876d-e79882ad52fa" providerId="ADAL" clId="{1909E4D6-C145-4DB1-BF7C-4B0B4C0DA4CE}" dt="2021-10-01T17:57:39.307" v="1770" actId="113"/>
        <pc:sldMkLst>
          <pc:docMk/>
          <pc:sldMk cId="2719945430" sldId="264"/>
        </pc:sldMkLst>
        <pc:spChg chg="mod">
          <ac:chgData name="Cynthia Enciso" userId="7915927f-c5cf-4e1f-876d-e79882ad52fa" providerId="ADAL" clId="{1909E4D6-C145-4DB1-BF7C-4B0B4C0DA4CE}" dt="2021-10-01T17:57:39.307" v="1770" actId="113"/>
          <ac:spMkLst>
            <pc:docMk/>
            <pc:sldMk cId="2719945430" sldId="264"/>
            <ac:spMk id="3" creationId="{6C313A93-CFB7-4788-A0BB-7B765A259EB0}"/>
          </ac:spMkLst>
        </pc:spChg>
      </pc:sldChg>
      <pc:sldChg chg="modSp mod ord">
        <pc:chgData name="Cynthia Enciso" userId="7915927f-c5cf-4e1f-876d-e79882ad52fa" providerId="ADAL" clId="{1909E4D6-C145-4DB1-BF7C-4B0B4C0DA4CE}" dt="2021-10-04T17:23:34.165" v="2327" actId="20577"/>
        <pc:sldMkLst>
          <pc:docMk/>
          <pc:sldMk cId="523301278" sldId="265"/>
        </pc:sldMkLst>
        <pc:spChg chg="mod">
          <ac:chgData name="Cynthia Enciso" userId="7915927f-c5cf-4e1f-876d-e79882ad52fa" providerId="ADAL" clId="{1909E4D6-C145-4DB1-BF7C-4B0B4C0DA4CE}" dt="2021-10-04T17:20:42.683" v="2207" actId="20577"/>
          <ac:spMkLst>
            <pc:docMk/>
            <pc:sldMk cId="523301278" sldId="265"/>
            <ac:spMk id="2" creationId="{62E04F0A-F4A9-47F1-A72B-03D03344F7A3}"/>
          </ac:spMkLst>
        </pc:spChg>
        <pc:spChg chg="mod">
          <ac:chgData name="Cynthia Enciso" userId="7915927f-c5cf-4e1f-876d-e79882ad52fa" providerId="ADAL" clId="{1909E4D6-C145-4DB1-BF7C-4B0B4C0DA4CE}" dt="2021-10-04T17:23:34.165" v="2327" actId="20577"/>
          <ac:spMkLst>
            <pc:docMk/>
            <pc:sldMk cId="523301278" sldId="265"/>
            <ac:spMk id="3" creationId="{878917B3-A9DD-4722-A06D-64740E589128}"/>
          </ac:spMkLst>
        </pc:spChg>
      </pc:sldChg>
      <pc:sldChg chg="modSp new mod">
        <pc:chgData name="Cynthia Enciso" userId="7915927f-c5cf-4e1f-876d-e79882ad52fa" providerId="ADAL" clId="{1909E4D6-C145-4DB1-BF7C-4B0B4C0DA4CE}" dt="2021-10-01T19:05:22.711" v="2074" actId="114"/>
        <pc:sldMkLst>
          <pc:docMk/>
          <pc:sldMk cId="2449591176" sldId="266"/>
        </pc:sldMkLst>
        <pc:spChg chg="mod">
          <ac:chgData name="Cynthia Enciso" userId="7915927f-c5cf-4e1f-876d-e79882ad52fa" providerId="ADAL" clId="{1909E4D6-C145-4DB1-BF7C-4B0B4C0DA4CE}" dt="2021-08-11T18:09:57.686" v="1213" actId="20577"/>
          <ac:spMkLst>
            <pc:docMk/>
            <pc:sldMk cId="2449591176" sldId="266"/>
            <ac:spMk id="2" creationId="{E0155A5F-9634-49A7-A86F-B39EBC121B9E}"/>
          </ac:spMkLst>
        </pc:spChg>
        <pc:spChg chg="mod">
          <ac:chgData name="Cynthia Enciso" userId="7915927f-c5cf-4e1f-876d-e79882ad52fa" providerId="ADAL" clId="{1909E4D6-C145-4DB1-BF7C-4B0B4C0DA4CE}" dt="2021-10-01T19:05:22.711" v="2074" actId="114"/>
          <ac:spMkLst>
            <pc:docMk/>
            <pc:sldMk cId="2449591176" sldId="266"/>
            <ac:spMk id="3" creationId="{F6E71142-997E-4858-960A-EEC62EE97A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10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10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0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0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2" name="Google Shape;182;p2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3" name="Google Shape;183;p2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84" name="Google Shape;84;p15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105" name="Google Shape;105;p1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6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1" name="Google Shape;131;p1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55" name="Google Shape;155;p18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9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ynthia.enciso@revature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Revature Code First Program</a:t>
            </a:r>
            <a:br>
              <a:rPr lang="en-US"/>
            </a:br>
            <a:r>
              <a:rPr lang="en-US"/>
              <a:t>(Spark Curriculum)</a:t>
            </a:r>
            <a:endParaRPr/>
          </a:p>
        </p:txBody>
      </p:sp>
      <p:sp>
        <p:nvSpPr>
          <p:cNvPr id="213" name="Google Shape;213;p1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Cynthia Enciso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71" name="Google Shape;271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Plan for Today</a:t>
            </a: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Introduction</a:t>
            </a:r>
          </a:p>
          <a:p>
            <a:pPr marL="342900" lvl="0" indent="-342900" algn="l" rtl="0">
              <a:lnSpc>
                <a:spcPct val="1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Subject Overview </a:t>
            </a:r>
            <a:endParaRPr dirty="0"/>
          </a:p>
          <a:p>
            <a:pPr marL="342900" lvl="0" indent="-342900" algn="l" rtl="0">
              <a:lnSpc>
                <a:spcPct val="1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Navigating the Curriculum</a:t>
            </a:r>
            <a:endParaRPr dirty="0"/>
          </a:p>
          <a:p>
            <a:pPr marL="342900" lvl="0" indent="-342900" algn="l" rtl="0">
              <a:lnSpc>
                <a:spcPct val="1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Evaluations/How do I tell how I am doing? </a:t>
            </a:r>
            <a:endParaRPr dirty="0"/>
          </a:p>
          <a:p>
            <a:pPr marL="342900" lvl="0" indent="-342900" algn="l" rtl="0">
              <a:lnSpc>
                <a:spcPct val="1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Getting Help</a:t>
            </a:r>
            <a:endParaRPr dirty="0"/>
          </a:p>
          <a:p>
            <a:pPr marL="342900" lvl="0" indent="-165100" algn="l" rtl="0">
              <a:lnSpc>
                <a:spcPct val="1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20" name="Google Shape;220;p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6" name="Google Shape;226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dirty="0"/>
              <a:t>Subjects and Tools</a:t>
            </a:r>
            <a:endParaRPr dirty="0"/>
          </a:p>
        </p:txBody>
      </p:sp>
      <p:sp>
        <p:nvSpPr>
          <p:cNvPr id="227" name="Google Shape;227;p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HTML/CSS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Text Editor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Web Browser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JavaScript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Visual Studio Code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Web Browser- Google Chrome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Java 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JDK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Eclipse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Curriculum</a:t>
            </a:r>
            <a:endParaRPr/>
          </a:p>
        </p:txBody>
      </p:sp>
      <p:sp>
        <p:nvSpPr>
          <p:cNvPr id="233" name="Google Shape;233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34" name="Google Shape;234;p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r="10839" b="11264"/>
          <a:stretch/>
        </p:blipFill>
        <p:spPr>
          <a:xfrm>
            <a:off x="432250" y="1624150"/>
            <a:ext cx="7509498" cy="315766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"/>
          <p:cNvSpPr txBox="1">
            <a:spLocks noGrp="1"/>
          </p:cNvSpPr>
          <p:nvPr>
            <p:ph type="body" idx="3"/>
          </p:nvPr>
        </p:nvSpPr>
        <p:spPr>
          <a:xfrm>
            <a:off x="4572000" y="4971315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-17621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/>
              <a:t>Labs</a:t>
            </a:r>
            <a:endParaRPr/>
          </a:p>
          <a:p>
            <a:pPr marL="176213" lvl="0" indent="-1762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i="1"/>
              <a:t>Projects</a:t>
            </a:r>
            <a:endParaRPr/>
          </a:p>
          <a:p>
            <a:pPr marL="176213" lvl="0" indent="-4921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/>
          </a:p>
        </p:txBody>
      </p:sp>
      <p:sp>
        <p:nvSpPr>
          <p:cNvPr id="236" name="Google Shape;236;p4"/>
          <p:cNvSpPr txBox="1">
            <a:spLocks noGrp="1"/>
          </p:cNvSpPr>
          <p:nvPr>
            <p:ph type="body" idx="4"/>
          </p:nvPr>
        </p:nvSpPr>
        <p:spPr>
          <a:xfrm>
            <a:off x="432250" y="4972835"/>
            <a:ext cx="4113904" cy="1184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-17621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Videos</a:t>
            </a:r>
            <a:endParaRPr/>
          </a:p>
          <a:p>
            <a:pPr marL="176213" lvl="0" indent="-1762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Quizzes </a:t>
            </a:r>
            <a:endParaRPr/>
          </a:p>
          <a:p>
            <a:pPr marL="176213" lvl="0" indent="-1762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Exams </a:t>
            </a:r>
            <a:endParaRPr/>
          </a:p>
          <a:p>
            <a:pPr marL="176213" lvl="0" indent="-4921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37" name="Google Shape;237;p4"/>
          <p:cNvSpPr/>
          <p:nvPr/>
        </p:nvSpPr>
        <p:spPr>
          <a:xfrm rot="10800000">
            <a:off x="2103118" y="1624146"/>
            <a:ext cx="259081" cy="936811"/>
          </a:xfrm>
          <a:prstGeom prst="leftBrace">
            <a:avLst>
              <a:gd name="adj1" fmla="val 8333"/>
              <a:gd name="adj2" fmla="val 70335"/>
            </a:avLst>
          </a:prstGeom>
          <a:noFill/>
          <a:ln w="38100" cap="flat" cmpd="sng">
            <a:solidFill>
              <a:srgbClr val="6229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2303928" y="1434647"/>
            <a:ext cx="2672680" cy="91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rgbClr val="6229FF"/>
                </a:solidFill>
                <a:latin typeface="Arial"/>
                <a:ea typeface="Arial"/>
                <a:cs typeface="Arial"/>
                <a:sym typeface="Arial"/>
              </a:rPr>
              <a:t>Quizzes</a:t>
            </a:r>
            <a:endParaRPr/>
          </a:p>
        </p:txBody>
      </p:sp>
      <p:sp>
        <p:nvSpPr>
          <p:cNvPr id="239" name="Google Shape;239;p4"/>
          <p:cNvSpPr/>
          <p:nvPr/>
        </p:nvSpPr>
        <p:spPr>
          <a:xfrm>
            <a:off x="2078934" y="3839774"/>
            <a:ext cx="282998" cy="252166"/>
          </a:xfrm>
          <a:prstGeom prst="rightBrace">
            <a:avLst>
              <a:gd name="adj1" fmla="val 8333"/>
              <a:gd name="adj2" fmla="val 52957"/>
            </a:avLst>
          </a:prstGeom>
          <a:noFill/>
          <a:ln w="38100" cap="flat" cmpd="sng">
            <a:solidFill>
              <a:srgbClr val="CA28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2375604" y="3504192"/>
            <a:ext cx="168507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rgbClr val="CA28FF"/>
                </a:solidFill>
                <a:latin typeface="Arial"/>
                <a:ea typeface="Arial"/>
                <a:cs typeface="Arial"/>
                <a:sym typeface="Arial"/>
              </a:rPr>
              <a:t>Labs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5406239" y="3180121"/>
            <a:ext cx="334795" cy="131567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92A9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5653621" y="3376295"/>
            <a:ext cx="228812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rgbClr val="92A9FF"/>
                </a:solidFill>
                <a:latin typeface="Arial"/>
                <a:ea typeface="Arial"/>
                <a:cs typeface="Arial"/>
                <a:sym typeface="Arial"/>
              </a:rPr>
              <a:t>Videos</a:t>
            </a:r>
            <a:endParaRPr/>
          </a:p>
        </p:txBody>
      </p:sp>
      <p:sp>
        <p:nvSpPr>
          <p:cNvPr id="243" name="Google Shape;243;p4"/>
          <p:cNvSpPr/>
          <p:nvPr/>
        </p:nvSpPr>
        <p:spPr>
          <a:xfrm rot="-5400000">
            <a:off x="7428514" y="1632531"/>
            <a:ext cx="270667" cy="755802"/>
          </a:xfrm>
          <a:prstGeom prst="leftBrace">
            <a:avLst>
              <a:gd name="adj1" fmla="val 8333"/>
              <a:gd name="adj2" fmla="val 48922"/>
            </a:avLst>
          </a:prstGeom>
          <a:noFill/>
          <a:ln w="38100" cap="flat" cmpd="sng">
            <a:solidFill>
              <a:srgbClr val="6229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6227507" y="2075233"/>
            <a:ext cx="2672680" cy="91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rgbClr val="6229FF"/>
                </a:solidFill>
                <a:latin typeface="Arial"/>
                <a:ea typeface="Arial"/>
                <a:cs typeface="Arial"/>
                <a:sym typeface="Arial"/>
              </a:rPr>
              <a:t>Exams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4F0A-F4A9-47F1-A72B-03D03344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17B3-A9DD-4722-A06D-64740E589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564" y="1130158"/>
            <a:ext cx="8630426" cy="5465952"/>
          </a:xfrm>
        </p:spPr>
        <p:txBody>
          <a:bodyPr>
            <a:noAutofit/>
          </a:bodyPr>
          <a:lstStyle/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sz="2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 policy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Deadlines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information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 schedules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requirements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00AD9-58C1-4586-9DB4-C453F4B778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FAQs</a:t>
            </a:r>
            <a:endParaRPr/>
          </a:p>
        </p:txBody>
      </p:sp>
      <p:sp>
        <p:nvSpPr>
          <p:cNvPr id="264" name="Google Shape;264;p7"/>
          <p:cNvSpPr txBox="1">
            <a:spLocks noGrp="1"/>
          </p:cNvSpPr>
          <p:nvPr>
            <p:ph type="body" idx="1"/>
          </p:nvPr>
        </p:nvSpPr>
        <p:spPr>
          <a:xfrm>
            <a:off x="380009" y="1481446"/>
            <a:ext cx="8405772" cy="524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Do I have to attend lecture?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500" dirty="0"/>
              <a:t>Nope! But you should send me any questions you want answered beforehand.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Where/When can I find lecture recordings?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500" dirty="0"/>
              <a:t>On RevaturePro, by 10 am ET the day after lecture.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When are assignments due?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500" dirty="0"/>
              <a:t>By Monday morning of the next week. The weekly exam closes at 6pm ET Monday evening.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What if I fall behind?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500" dirty="0"/>
              <a:t>Reach out to me as soon as things start to slip. I am here to help and on your side!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What if I don’t know how to ask my question? What if I am completely lost?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500" dirty="0"/>
              <a:t>Do your absolute best to ask anyways. Include the details you can and try to explain the parts you do understand. Chances are that you know more than you realize, and I have heard the question before.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How can I reach my trainer directly?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500" u="sng" dirty="0">
                <a:solidFill>
                  <a:schemeClr val="hlink"/>
                </a:solidFill>
                <a:hlinkClick r:id="rId3"/>
              </a:rPr>
              <a:t>cynthia.enciso@revature.com</a:t>
            </a:r>
            <a:endParaRPr lang="en-US" sz="1500"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500" dirty="0"/>
              <a:t>DM me on slack</a:t>
            </a:r>
            <a:endParaRPr lang="en-US" dirty="0"/>
          </a:p>
          <a:p>
            <a:pPr marL="342900" lvl="0" indent="-34290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1750" dirty="0"/>
              <a:t>Is my trainer available on the weekend? What about in the evenings?</a:t>
            </a:r>
            <a:endParaRPr lang="en-US"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500" dirty="0"/>
              <a:t>Sort of! 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500" dirty="0"/>
              <a:t>Those are my </a:t>
            </a:r>
            <a:r>
              <a:rPr lang="en-US" sz="1500" b="1" i="1" dirty="0"/>
              <a:t>off</a:t>
            </a:r>
            <a:r>
              <a:rPr lang="en-US" sz="1500" dirty="0"/>
              <a:t> </a:t>
            </a:r>
            <a:r>
              <a:rPr lang="en-US" sz="1500" b="1" i="1" dirty="0"/>
              <a:t>hours</a:t>
            </a:r>
            <a:r>
              <a:rPr lang="en-US" sz="1500" dirty="0"/>
              <a:t>, but I am always happy to see questions from my students at anytime of day. I just might not get back to you until typical working hours.</a:t>
            </a:r>
            <a:endParaRPr dirty="0"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/>
          </a:p>
          <a:p>
            <a:pPr marL="342900" lvl="0" indent="-231775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/>
          </a:p>
        </p:txBody>
      </p:sp>
      <p:sp>
        <p:nvSpPr>
          <p:cNvPr id="265" name="Google Shape;26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70F9-0EAB-495E-A9B2-882D553B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13A93-CFB7-4788-A0BB-7B765A25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09" y="1219200"/>
            <a:ext cx="8355617" cy="5638800"/>
          </a:xfrm>
        </p:spPr>
        <p:txBody>
          <a:bodyPr>
            <a:normAutofit/>
          </a:bodyPr>
          <a:lstStyle/>
          <a:p>
            <a:r>
              <a:rPr lang="en-US" dirty="0"/>
              <a:t>Time management</a:t>
            </a:r>
          </a:p>
          <a:p>
            <a:pPr lvl="1"/>
            <a:r>
              <a:rPr lang="en-US" b="1" dirty="0"/>
              <a:t>Daily</a:t>
            </a:r>
            <a:r>
              <a:rPr lang="en-US" dirty="0"/>
              <a:t> work / study</a:t>
            </a:r>
          </a:p>
          <a:p>
            <a:pPr lvl="1"/>
            <a:r>
              <a:rPr lang="en-US" dirty="0"/>
              <a:t>Get organized</a:t>
            </a:r>
          </a:p>
          <a:p>
            <a:r>
              <a:rPr lang="en-US" dirty="0"/>
              <a:t>Come with a can-do attitude</a:t>
            </a:r>
          </a:p>
          <a:p>
            <a:pPr lvl="1"/>
            <a:r>
              <a:rPr lang="en-US" dirty="0"/>
              <a:t>Done is better than perfect!</a:t>
            </a:r>
          </a:p>
          <a:p>
            <a:r>
              <a:rPr lang="en-US" dirty="0"/>
              <a:t>Don’t follow the rabbit-holes </a:t>
            </a:r>
            <a:r>
              <a:rPr lang="en-US" i="1" dirty="0"/>
              <a:t>too</a:t>
            </a:r>
            <a:r>
              <a:rPr lang="en-US" dirty="0"/>
              <a:t> deeply</a:t>
            </a:r>
          </a:p>
          <a:p>
            <a:r>
              <a:rPr lang="en-US" dirty="0"/>
              <a:t>Get in the developer mindset</a:t>
            </a:r>
          </a:p>
          <a:p>
            <a:pPr lvl="1"/>
            <a:r>
              <a:rPr lang="en-US" dirty="0"/>
              <a:t>Google is your best friend!</a:t>
            </a:r>
          </a:p>
          <a:p>
            <a:r>
              <a:rPr lang="en-US" dirty="0"/>
              <a:t>Utilize your support system</a:t>
            </a:r>
          </a:p>
          <a:p>
            <a:pPr lvl="1"/>
            <a:r>
              <a:rPr lang="en-US" dirty="0"/>
              <a:t>Don’t be afraid to ask what you consider is a “dumb” question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08FB1-8A3A-41FE-A6DD-49D6D7F146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Getting Help</a:t>
            </a:r>
            <a:endParaRPr/>
          </a:p>
        </p:txBody>
      </p:sp>
      <p:sp>
        <p:nvSpPr>
          <p:cNvPr id="257" name="Google Shape;257;p6"/>
          <p:cNvSpPr txBox="1">
            <a:spLocks noGrp="1"/>
          </p:cNvSpPr>
          <p:nvPr>
            <p:ph type="body" idx="1"/>
          </p:nvPr>
        </p:nvSpPr>
        <p:spPr>
          <a:xfrm>
            <a:off x="380010" y="1304818"/>
            <a:ext cx="8383980" cy="470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2200" dirty="0"/>
              <a:t>Discussions Board</a:t>
            </a:r>
            <a:endParaRPr sz="2200" dirty="0"/>
          </a:p>
          <a:p>
            <a:pPr marL="742950" lvl="1" indent="-285750" algn="l" rtl="0"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800" dirty="0"/>
              <a:t>General Questions on Assignments</a:t>
            </a:r>
            <a:endParaRPr sz="1800" dirty="0"/>
          </a:p>
          <a:p>
            <a:pPr marL="742950" lvl="1" indent="-285750" algn="l" rtl="0"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800" dirty="0"/>
              <a:t>Think Stack overflow </a:t>
            </a:r>
            <a:endParaRPr sz="1800" dirty="0"/>
          </a:p>
          <a:p>
            <a:pPr marL="342900" lvl="0" indent="-342900" algn="l" rtl="0">
              <a:lnSpc>
                <a:spcPct val="1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2200" dirty="0"/>
              <a:t>Slack </a:t>
            </a:r>
            <a:endParaRPr sz="2200" dirty="0"/>
          </a:p>
          <a:p>
            <a:pPr marL="742950" lvl="1" indent="-285750" algn="l" rtl="0"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800" dirty="0"/>
              <a:t>Questions during class</a:t>
            </a:r>
            <a:endParaRPr sz="1800" dirty="0"/>
          </a:p>
          <a:p>
            <a:pPr marL="742950" lvl="1" indent="-285750" algn="l" rtl="0"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</a:pPr>
            <a:r>
              <a:rPr lang="en-US" sz="1800" dirty="0"/>
              <a:t>Coordinating study groups etc. </a:t>
            </a:r>
          </a:p>
          <a:p>
            <a:pPr marL="342900" indent="-342900">
              <a:lnSpc>
                <a:spcPct val="180000"/>
              </a:lnSpc>
              <a:spcBef>
                <a:spcPts val="300"/>
              </a:spcBef>
              <a:buSzPts val="1500"/>
            </a:pPr>
            <a:r>
              <a:rPr lang="en-US" sz="2200" dirty="0"/>
              <a:t>Email </a:t>
            </a:r>
            <a:endParaRPr sz="2200" dirty="0"/>
          </a:p>
          <a:p>
            <a:pPr marL="342900" lvl="0" indent="-342900" algn="l" rtl="0">
              <a:lnSpc>
                <a:spcPct val="1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2200" dirty="0"/>
              <a:t>Schedule a Tutoring Session </a:t>
            </a:r>
          </a:p>
          <a:p>
            <a:pPr marL="342900" lvl="0" indent="-342900" algn="l" rtl="0">
              <a:lnSpc>
                <a:spcPct val="180000"/>
              </a:lnSpc>
              <a:spcBef>
                <a:spcPts val="350"/>
              </a:spcBef>
              <a:spcAft>
                <a:spcPts val="0"/>
              </a:spcAft>
              <a:buSzPts val="1750"/>
              <a:buChar char="•"/>
            </a:pPr>
            <a:r>
              <a:rPr lang="en-US" sz="2200" dirty="0" err="1"/>
              <a:t>RevPro</a:t>
            </a:r>
            <a:r>
              <a:rPr lang="en-US" sz="2200" dirty="0"/>
              <a:t> issues? Contact support@revature.com</a:t>
            </a:r>
            <a:endParaRPr sz="2200" dirty="0"/>
          </a:p>
          <a:p>
            <a:pPr marL="342900" lvl="0" indent="-231775" algn="l" rtl="0">
              <a:lnSpc>
                <a:spcPct val="1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800" dirty="0"/>
          </a:p>
        </p:txBody>
      </p:sp>
      <p:sp>
        <p:nvSpPr>
          <p:cNvPr id="258" name="Google Shape;258;p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5A5F-9634-49A7-A86F-B39EBC12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71142-997E-4858-960A-EEC62EE9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219200"/>
            <a:ext cx="8383980" cy="55096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I use external resources to help me with my projects?</a:t>
            </a:r>
          </a:p>
          <a:p>
            <a:pPr lvl="1"/>
            <a:r>
              <a:rPr lang="en-US" dirty="0"/>
              <a:t>Yes, BUT they need to be used as </a:t>
            </a:r>
            <a:r>
              <a:rPr lang="en-US" b="1" dirty="0"/>
              <a:t>references</a:t>
            </a:r>
            <a:r>
              <a:rPr lang="en-US" dirty="0"/>
              <a:t> and not </a:t>
            </a:r>
            <a:r>
              <a:rPr lang="en-US" b="1" dirty="0"/>
              <a:t>walkthroughs</a:t>
            </a:r>
          </a:p>
          <a:p>
            <a:pPr lvl="1"/>
            <a:r>
              <a:rPr lang="en-US" dirty="0"/>
              <a:t>Hangman and Text Adventure projects</a:t>
            </a:r>
          </a:p>
          <a:p>
            <a:pPr lvl="2"/>
            <a:r>
              <a:rPr lang="en-US" dirty="0"/>
              <a:t>There are plenty of implementations out there</a:t>
            </a:r>
          </a:p>
          <a:p>
            <a:pPr lvl="2"/>
            <a:r>
              <a:rPr lang="en-US" dirty="0"/>
              <a:t>I’m looking for what is in the requirements, it doesn’t matter if your implementation works</a:t>
            </a:r>
          </a:p>
          <a:p>
            <a:r>
              <a:rPr lang="en-US" dirty="0"/>
              <a:t>Can I collaborate with my fellow candidates?</a:t>
            </a:r>
          </a:p>
          <a:p>
            <a:pPr lvl="1"/>
            <a:r>
              <a:rPr lang="en-US" dirty="0"/>
              <a:t>Yes, BUT if you turn in the same project that is going too far</a:t>
            </a:r>
          </a:p>
          <a:p>
            <a:pPr lvl="1"/>
            <a:r>
              <a:rPr lang="en-US" dirty="0"/>
              <a:t>Bounce ideas off each other</a:t>
            </a:r>
          </a:p>
          <a:p>
            <a:pPr lvl="1"/>
            <a:r>
              <a:rPr lang="en-US" dirty="0"/>
              <a:t>You can share a few lines of code</a:t>
            </a:r>
          </a:p>
          <a:p>
            <a:pPr lvl="1"/>
            <a:r>
              <a:rPr lang="en-US" dirty="0"/>
              <a:t>I need to be able to assess </a:t>
            </a:r>
            <a:r>
              <a:rPr lang="en-US" i="1" dirty="0"/>
              <a:t>your</a:t>
            </a:r>
            <a:r>
              <a:rPr lang="en-US" dirty="0"/>
              <a:t> skills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9165-9C37-4F9E-9C6F-426D22F25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117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498</Words>
  <Application>Microsoft Office PowerPoint</Application>
  <PresentationFormat>On-screen Show (4:3)</PresentationFormat>
  <Paragraphs>92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2_Custom Design</vt:lpstr>
      <vt:lpstr>Revature Code First Program (Spark Curriculum)</vt:lpstr>
      <vt:lpstr>Plan for Today</vt:lpstr>
      <vt:lpstr>Subjects and Tools</vt:lpstr>
      <vt:lpstr>Curriculum</vt:lpstr>
      <vt:lpstr>Syllabus</vt:lpstr>
      <vt:lpstr>FAQs</vt:lpstr>
      <vt:lpstr>Tips For Success</vt:lpstr>
      <vt:lpstr>Getting Help</vt:lpstr>
      <vt:lpstr>External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Revature Code First Program (Spark Curriculum)</dc:title>
  <dc:creator>Office Revature E</dc:creator>
  <cp:lastModifiedBy>Cynthia Enciso</cp:lastModifiedBy>
  <cp:revision>1</cp:revision>
  <dcterms:created xsi:type="dcterms:W3CDTF">2020-08-03T18:35:33Z</dcterms:created>
  <dcterms:modified xsi:type="dcterms:W3CDTF">2021-10-04T17:23:44Z</dcterms:modified>
</cp:coreProperties>
</file>