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4" r:id="rId4"/>
    <p:sldId id="265" r:id="rId5"/>
    <p:sldId id="266" r:id="rId6"/>
    <p:sldId id="257" r:id="rId7"/>
    <p:sldId id="259" r:id="rId8"/>
    <p:sldId id="260" r:id="rId9"/>
    <p:sldId id="261" r:id="rId10"/>
    <p:sldId id="262" r:id="rId11"/>
    <p:sldId id="263" r:id="rId12"/>
    <p:sldId id="258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474C55"/>
    <a:srgbClr val="669A91"/>
    <a:srgbClr val="9171A7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D946D-A2D9-4928-AD1A-51E6DDCE960C}" v="10" dt="2021-09-01T20:26:3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67" d="100"/>
          <a:sy n="67" d="100"/>
        </p:scale>
        <p:origin x="1248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50B2F7C-1D34-4538-84B1-653504D0D7A7}"/>
    <pc:docChg chg="undo custSel addSld delSld modSld">
      <pc:chgData name="Cynthia Enciso" userId="7915927f-c5cf-4e1f-876d-e79882ad52fa" providerId="ADAL" clId="{050B2F7C-1D34-4538-84B1-653504D0D7A7}" dt="2021-05-26T21:58:26.961" v="69" actId="1076"/>
      <pc:docMkLst>
        <pc:docMk/>
      </pc:docMkLst>
      <pc:sldChg chg="addSp modSp mod">
        <pc:chgData name="Cynthia Enciso" userId="7915927f-c5cf-4e1f-876d-e79882ad52fa" providerId="ADAL" clId="{050B2F7C-1D34-4538-84B1-653504D0D7A7}" dt="2021-05-26T19:40:11.924" v="43" actId="20577"/>
        <pc:sldMkLst>
          <pc:docMk/>
          <pc:sldMk cId="3975998382" sldId="257"/>
        </pc:sldMkLst>
        <pc:spChg chg="add mod">
          <ac:chgData name="Cynthia Enciso" userId="7915927f-c5cf-4e1f-876d-e79882ad52fa" providerId="ADAL" clId="{050B2F7C-1D34-4538-84B1-653504D0D7A7}" dt="2021-05-26T19:40:11.924" v="43" actId="20577"/>
          <ac:spMkLst>
            <pc:docMk/>
            <pc:sldMk cId="3975998382" sldId="257"/>
            <ac:spMk id="5" creationId="{4C8218DC-A7F8-4BAC-8467-66335FD1AC25}"/>
          </ac:spMkLst>
        </pc:spChg>
      </pc:sldChg>
      <pc:sldChg chg="modSp add del mod">
        <pc:chgData name="Cynthia Enciso" userId="7915927f-c5cf-4e1f-876d-e79882ad52fa" providerId="ADAL" clId="{050B2F7C-1D34-4538-84B1-653504D0D7A7}" dt="2021-05-26T21:58:26.961" v="69" actId="1076"/>
        <pc:sldMkLst>
          <pc:docMk/>
          <pc:sldMk cId="375702705" sldId="263"/>
        </pc:sldMkLst>
        <pc:spChg chg="mod">
          <ac:chgData name="Cynthia Enciso" userId="7915927f-c5cf-4e1f-876d-e79882ad52fa" providerId="ADAL" clId="{050B2F7C-1D34-4538-84B1-653504D0D7A7}" dt="2021-05-26T20:23:36.394" v="66" actId="20577"/>
          <ac:spMkLst>
            <pc:docMk/>
            <pc:sldMk cId="375702705" sldId="263"/>
            <ac:spMk id="3" creationId="{7DC71418-CB55-4A74-9B27-7741EF970CF4}"/>
          </ac:spMkLst>
        </pc:spChg>
        <pc:picChg chg="mod">
          <ac:chgData name="Cynthia Enciso" userId="7915927f-c5cf-4e1f-876d-e79882ad52fa" providerId="ADAL" clId="{050B2F7C-1D34-4538-84B1-653504D0D7A7}" dt="2021-05-26T21:58:26.961" v="69" actId="1076"/>
          <ac:picMkLst>
            <pc:docMk/>
            <pc:sldMk cId="375702705" sldId="263"/>
            <ac:picMk id="1026" creationId="{08F600C9-1D5B-43CD-BF31-18AFC2FFFFA8}"/>
          </ac:picMkLst>
        </pc:picChg>
      </pc:sldChg>
      <pc:sldChg chg="addSp modSp mod">
        <pc:chgData name="Cynthia Enciso" userId="7915927f-c5cf-4e1f-876d-e79882ad52fa" providerId="ADAL" clId="{050B2F7C-1D34-4538-84B1-653504D0D7A7}" dt="2021-05-26T19:40:04.685" v="37" actId="1076"/>
        <pc:sldMkLst>
          <pc:docMk/>
          <pc:sldMk cId="3038671142" sldId="265"/>
        </pc:sldMkLst>
        <pc:spChg chg="add mod">
          <ac:chgData name="Cynthia Enciso" userId="7915927f-c5cf-4e1f-876d-e79882ad52fa" providerId="ADAL" clId="{050B2F7C-1D34-4538-84B1-653504D0D7A7}" dt="2021-05-26T19:40:04.685" v="37" actId="1076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050B2F7C-1D34-4538-84B1-653504D0D7A7}" dt="2021-05-26T19:32:03.718" v="2" actId="27636"/>
        <pc:sldMkLst>
          <pc:docMk/>
          <pc:sldMk cId="1287501265" sldId="266"/>
        </pc:sldMkLst>
        <pc:spChg chg="mod">
          <ac:chgData name="Cynthia Enciso" userId="7915927f-c5cf-4e1f-876d-e79882ad52fa" providerId="ADAL" clId="{050B2F7C-1D34-4538-84B1-653504D0D7A7}" dt="2021-05-26T19:32:03.718" v="2" actId="27636"/>
          <ac:spMkLst>
            <pc:docMk/>
            <pc:sldMk cId="1287501265" sldId="266"/>
            <ac:spMk id="3" creationId="{1DFAE63A-01D3-44FF-B81E-DD258884043D}"/>
          </ac:spMkLst>
        </pc:spChg>
      </pc:sldChg>
      <pc:sldChg chg="add">
        <pc:chgData name="Cynthia Enciso" userId="7915927f-c5cf-4e1f-876d-e79882ad52fa" providerId="ADAL" clId="{050B2F7C-1D34-4538-84B1-653504D0D7A7}" dt="2021-05-25T22:14:43.752" v="0"/>
        <pc:sldMkLst>
          <pc:docMk/>
          <pc:sldMk cId="2395134128" sldId="267"/>
        </pc:sldMkLst>
      </pc:sldChg>
    </pc:docChg>
  </pc:docChgLst>
  <pc:docChgLst>
    <pc:chgData name="Cynthia Enciso" userId="7915927f-c5cf-4e1f-876d-e79882ad52fa" providerId="ADAL" clId="{41C795E4-CA38-4063-AC92-982750D05C7B}"/>
    <pc:docChg chg="undo custSel addSld modSld sldOrd">
      <pc:chgData name="Cynthia Enciso" userId="7915927f-c5cf-4e1f-876d-e79882ad52fa" providerId="ADAL" clId="{41C795E4-CA38-4063-AC92-982750D05C7B}" dt="2021-04-30T20:23:32.945" v="432" actId="208"/>
      <pc:docMkLst>
        <pc:docMk/>
      </pc:docMkLst>
      <pc:sldChg chg="modSp mod">
        <pc:chgData name="Cynthia Enciso" userId="7915927f-c5cf-4e1f-876d-e79882ad52fa" providerId="ADAL" clId="{41C795E4-CA38-4063-AC92-982750D05C7B}" dt="2021-04-21T20:06:05.950" v="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1C795E4-CA38-4063-AC92-982750D05C7B}" dt="2021-04-21T20:06:05.950" v="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addSp delSp modSp mod">
        <pc:chgData name="Cynthia Enciso" userId="7915927f-c5cf-4e1f-876d-e79882ad52fa" providerId="ADAL" clId="{41C795E4-CA38-4063-AC92-982750D05C7B}" dt="2021-04-30T20:14:14.404" v="195" actId="478"/>
        <pc:sldMkLst>
          <pc:docMk/>
          <pc:sldMk cId="3038671142" sldId="265"/>
        </pc:sldMkLst>
        <pc:spChg chg="add mod ord">
          <ac:chgData name="Cynthia Enciso" userId="7915927f-c5cf-4e1f-876d-e79882ad52fa" providerId="ADAL" clId="{41C795E4-CA38-4063-AC92-982750D05C7B}" dt="2021-04-30T20:08:42.521" v="21" actId="14100"/>
          <ac:spMkLst>
            <pc:docMk/>
            <pc:sldMk cId="3038671142" sldId="265"/>
            <ac:spMk id="2" creationId="{F4BBA95D-805C-4EBB-8DC9-935C978E4CCD}"/>
          </ac:spMkLst>
        </pc:spChg>
        <pc:spChg chg="add mod">
          <ac:chgData name="Cynthia Enciso" userId="7915927f-c5cf-4e1f-876d-e79882ad52fa" providerId="ADAL" clId="{41C795E4-CA38-4063-AC92-982750D05C7B}" dt="2021-04-30T20:09:02.588" v="24" actId="208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41C795E4-CA38-4063-AC92-982750D05C7B}" dt="2021-04-30T20:08:31.951" v="20" actId="113"/>
          <ac:spMkLst>
            <pc:docMk/>
            <pc:sldMk cId="3038671142" sldId="265"/>
            <ac:spMk id="6" creationId="{B5FB7411-D7F2-4A07-9FC2-51B0009BEBE3}"/>
          </ac:spMkLst>
        </pc:spChg>
        <pc:spChg chg="add mod">
          <ac:chgData name="Cynthia Enciso" userId="7915927f-c5cf-4e1f-876d-e79882ad52fa" providerId="ADAL" clId="{41C795E4-CA38-4063-AC92-982750D05C7B}" dt="2021-04-30T20:09:25.392" v="47" actId="1076"/>
          <ac:spMkLst>
            <pc:docMk/>
            <pc:sldMk cId="3038671142" sldId="265"/>
            <ac:spMk id="7" creationId="{C1779F5C-F5F5-46BD-9C4C-0C302260CABC}"/>
          </ac:spMkLst>
        </pc:spChg>
        <pc:spChg chg="add mod">
          <ac:chgData name="Cynthia Enciso" userId="7915927f-c5cf-4e1f-876d-e79882ad52fa" providerId="ADAL" clId="{41C795E4-CA38-4063-AC92-982750D05C7B}" dt="2021-04-30T20:11:56.998" v="154" actId="208"/>
          <ac:spMkLst>
            <pc:docMk/>
            <pc:sldMk cId="3038671142" sldId="265"/>
            <ac:spMk id="8" creationId="{FD87E231-70A0-4A1A-B316-D840D6E75DE6}"/>
          </ac:spMkLst>
        </pc:spChg>
        <pc:spChg chg="add mod">
          <ac:chgData name="Cynthia Enciso" userId="7915927f-c5cf-4e1f-876d-e79882ad52fa" providerId="ADAL" clId="{41C795E4-CA38-4063-AC92-982750D05C7B}" dt="2021-04-30T20:12:02.157" v="156" actId="208"/>
          <ac:spMkLst>
            <pc:docMk/>
            <pc:sldMk cId="3038671142" sldId="265"/>
            <ac:spMk id="10" creationId="{2CAB80DD-63CB-4699-8EC8-F0134144C71A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1" creationId="{87003440-3C9D-47D6-B6D2-5BA91566AC1D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2" creationId="{6FB50958-5666-4CF9-A750-366003EDD80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3" creationId="{9FC8E88C-C990-4385-BE80-F924E9C259DE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4" creationId="{8424C80A-CDAC-4D85-B321-C5B176D357F0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5" creationId="{C07F89E7-3AEB-4DD6-9E90-6EE1A8CBB09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6" creationId="{CF3AA2E2-4183-41EF-BE5D-895E0D64824B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7" creationId="{196A7CEB-FDB0-4563-AA65-4B5367F5DE64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8" creationId="{FA0B58A6-E2D2-4DB2-961D-D3C48EC955DF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9" creationId="{E02ED165-31B3-4388-B8D9-E59C78EABE5A}"/>
          </ac:spMkLst>
        </pc:spChg>
        <pc:spChg chg="add del mod">
          <ac:chgData name="Cynthia Enciso" userId="7915927f-c5cf-4e1f-876d-e79882ad52fa" providerId="ADAL" clId="{41C795E4-CA38-4063-AC92-982750D05C7B}" dt="2021-04-30T20:14:14.404" v="195" actId="478"/>
          <ac:spMkLst>
            <pc:docMk/>
            <pc:sldMk cId="3038671142" sldId="265"/>
            <ac:spMk id="39" creationId="{8310D521-AB33-423C-A10A-37C27CEA0D9C}"/>
          </ac:spMkLst>
        </pc:spChg>
        <pc:picChg chg="del mod">
          <ac:chgData name="Cynthia Enciso" userId="7915927f-c5cf-4e1f-876d-e79882ad52fa" providerId="ADAL" clId="{41C795E4-CA38-4063-AC92-982750D05C7B}" dt="2021-04-30T20:14:11.030" v="194" actId="478"/>
          <ac:picMkLst>
            <pc:docMk/>
            <pc:sldMk cId="3038671142" sldId="265"/>
            <ac:picMk id="9" creationId="{5E4811DD-D007-4462-9E74-05007D555ECB}"/>
          </ac:picMkLst>
        </pc:picChg>
        <pc:cxnChg chg="add mod">
          <ac:chgData name="Cynthia Enciso" userId="7915927f-c5cf-4e1f-876d-e79882ad52fa" providerId="ADAL" clId="{41C795E4-CA38-4063-AC92-982750D05C7B}" dt="2021-04-30T20:13:14.149" v="167" actId="692"/>
          <ac:cxnSpMkLst>
            <pc:docMk/>
            <pc:sldMk cId="3038671142" sldId="265"/>
            <ac:cxnSpMk id="21" creationId="{79474CAF-DEEE-47B9-BA97-C813DEC85E00}"/>
          </ac:cxnSpMkLst>
        </pc:cxnChg>
        <pc:cxnChg chg="add mod">
          <ac:chgData name="Cynthia Enciso" userId="7915927f-c5cf-4e1f-876d-e79882ad52fa" providerId="ADAL" clId="{41C795E4-CA38-4063-AC92-982750D05C7B}" dt="2021-04-30T20:13:24.351" v="171" actId="14100"/>
          <ac:cxnSpMkLst>
            <pc:docMk/>
            <pc:sldMk cId="3038671142" sldId="265"/>
            <ac:cxnSpMk id="22" creationId="{39729960-ADC9-45A1-B7E3-F1DD150D3776}"/>
          </ac:cxnSpMkLst>
        </pc:cxnChg>
        <pc:cxnChg chg="add mod">
          <ac:chgData name="Cynthia Enciso" userId="7915927f-c5cf-4e1f-876d-e79882ad52fa" providerId="ADAL" clId="{41C795E4-CA38-4063-AC92-982750D05C7B}" dt="2021-04-30T20:13:28.820" v="174" actId="14100"/>
          <ac:cxnSpMkLst>
            <pc:docMk/>
            <pc:sldMk cId="3038671142" sldId="265"/>
            <ac:cxnSpMk id="25" creationId="{BFEF6CB6-5C73-4BFC-9C8A-C8F81957FA03}"/>
          </ac:cxnSpMkLst>
        </pc:cxnChg>
        <pc:cxnChg chg="add mod">
          <ac:chgData name="Cynthia Enciso" userId="7915927f-c5cf-4e1f-876d-e79882ad52fa" providerId="ADAL" clId="{41C795E4-CA38-4063-AC92-982750D05C7B}" dt="2021-04-30T20:13:35.320" v="177" actId="14100"/>
          <ac:cxnSpMkLst>
            <pc:docMk/>
            <pc:sldMk cId="3038671142" sldId="265"/>
            <ac:cxnSpMk id="27" creationId="{FA72857B-DF56-42A9-98B6-9616655D41B8}"/>
          </ac:cxnSpMkLst>
        </pc:cxnChg>
        <pc:cxnChg chg="add mod">
          <ac:chgData name="Cynthia Enciso" userId="7915927f-c5cf-4e1f-876d-e79882ad52fa" providerId="ADAL" clId="{41C795E4-CA38-4063-AC92-982750D05C7B}" dt="2021-04-30T20:13:37.618" v="179" actId="1076"/>
          <ac:cxnSpMkLst>
            <pc:docMk/>
            <pc:sldMk cId="3038671142" sldId="265"/>
            <ac:cxnSpMk id="29" creationId="{8E14DE2D-8A11-4005-8594-12D6A6E57EDB}"/>
          </ac:cxnSpMkLst>
        </pc:cxnChg>
        <pc:cxnChg chg="add mod">
          <ac:chgData name="Cynthia Enciso" userId="7915927f-c5cf-4e1f-876d-e79882ad52fa" providerId="ADAL" clId="{41C795E4-CA38-4063-AC92-982750D05C7B}" dt="2021-04-30T20:13:41.577" v="182" actId="14100"/>
          <ac:cxnSpMkLst>
            <pc:docMk/>
            <pc:sldMk cId="3038671142" sldId="265"/>
            <ac:cxnSpMk id="30" creationId="{03985D21-A85D-4C72-A1BB-3401DE076A1C}"/>
          </ac:cxnSpMkLst>
        </pc:cxnChg>
        <pc:cxnChg chg="add mod">
          <ac:chgData name="Cynthia Enciso" userId="7915927f-c5cf-4e1f-876d-e79882ad52fa" providerId="ADAL" clId="{41C795E4-CA38-4063-AC92-982750D05C7B}" dt="2021-04-30T20:13:47.118" v="186" actId="14100"/>
          <ac:cxnSpMkLst>
            <pc:docMk/>
            <pc:sldMk cId="3038671142" sldId="265"/>
            <ac:cxnSpMk id="32" creationId="{6D5756A2-241F-4DD0-B2AD-8D3909D57809}"/>
          </ac:cxnSpMkLst>
        </pc:cxnChg>
        <pc:cxnChg chg="add mod">
          <ac:chgData name="Cynthia Enciso" userId="7915927f-c5cf-4e1f-876d-e79882ad52fa" providerId="ADAL" clId="{41C795E4-CA38-4063-AC92-982750D05C7B}" dt="2021-04-30T20:13:51.444" v="189" actId="14100"/>
          <ac:cxnSpMkLst>
            <pc:docMk/>
            <pc:sldMk cId="3038671142" sldId="265"/>
            <ac:cxnSpMk id="34" creationId="{E0B8720E-497B-4AD6-83F4-1431903EAC42}"/>
          </ac:cxnSpMkLst>
        </pc:cxnChg>
        <pc:cxnChg chg="add mod">
          <ac:chgData name="Cynthia Enciso" userId="7915927f-c5cf-4e1f-876d-e79882ad52fa" providerId="ADAL" clId="{41C795E4-CA38-4063-AC92-982750D05C7B}" dt="2021-04-30T20:13:54.477" v="191" actId="1076"/>
          <ac:cxnSpMkLst>
            <pc:docMk/>
            <pc:sldMk cId="3038671142" sldId="265"/>
            <ac:cxnSpMk id="36" creationId="{EA59DF1D-49B9-4BE0-B4D4-46BD1C64C14C}"/>
          </ac:cxnSpMkLst>
        </pc:cxnChg>
        <pc:cxnChg chg="add mod">
          <ac:chgData name="Cynthia Enciso" userId="7915927f-c5cf-4e1f-876d-e79882ad52fa" providerId="ADAL" clId="{41C795E4-CA38-4063-AC92-982750D05C7B}" dt="2021-04-30T20:13:57.704" v="193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addSp delSp modSp add mod ord">
        <pc:chgData name="Cynthia Enciso" userId="7915927f-c5cf-4e1f-876d-e79882ad52fa" providerId="ADAL" clId="{41C795E4-CA38-4063-AC92-982750D05C7B}" dt="2021-04-30T20:23:32.945" v="432" actId="208"/>
        <pc:sldMkLst>
          <pc:docMk/>
          <pc:sldMk cId="1287501265" sldId="266"/>
        </pc:sldMkLst>
        <pc:spChg chg="mod">
          <ac:chgData name="Cynthia Enciso" userId="7915927f-c5cf-4e1f-876d-e79882ad52fa" providerId="ADAL" clId="{41C795E4-CA38-4063-AC92-982750D05C7B}" dt="2021-04-30T20:15:04.342" v="210" actId="14"/>
          <ac:spMkLst>
            <pc:docMk/>
            <pc:sldMk cId="1287501265" sldId="266"/>
            <ac:spMk id="3" creationId="{1DFAE63A-01D3-44FF-B81E-DD258884043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5" creationId="{39077652-81F2-4104-B379-DCF6E79CF4C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6" creationId="{EDF1F211-D472-422B-B640-081A47914607}"/>
          </ac:spMkLst>
        </pc:spChg>
        <pc:spChg chg="add mod">
          <ac:chgData name="Cynthia Enciso" userId="7915927f-c5cf-4e1f-876d-e79882ad52fa" providerId="ADAL" clId="{41C795E4-CA38-4063-AC92-982750D05C7B}" dt="2021-04-30T20:16:09.193" v="247" actId="1076"/>
          <ac:spMkLst>
            <pc:docMk/>
            <pc:sldMk cId="1287501265" sldId="266"/>
            <ac:spMk id="7" creationId="{0423F02C-0028-4133-9D5B-780F153F4EC1}"/>
          </ac:spMkLst>
        </pc:spChg>
        <pc:spChg chg="add del mod">
          <ac:chgData name="Cynthia Enciso" userId="7915927f-c5cf-4e1f-876d-e79882ad52fa" providerId="ADAL" clId="{41C795E4-CA38-4063-AC92-982750D05C7B}" dt="2021-04-30T20:22:49.028" v="422" actId="208"/>
          <ac:spMkLst>
            <pc:docMk/>
            <pc:sldMk cId="1287501265" sldId="266"/>
            <ac:spMk id="8" creationId="{44D574C2-43BE-40A6-BFA2-9B3194DC11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9" creationId="{443F0EEF-75BB-4F2F-89DD-E1DE06CBB28B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10" creationId="{108116D8-8780-4312-8F30-A1B333213B09}"/>
          </ac:spMkLst>
        </pc:spChg>
        <pc:spChg chg="add del mod">
          <ac:chgData name="Cynthia Enciso" userId="7915927f-c5cf-4e1f-876d-e79882ad52fa" providerId="ADAL" clId="{41C795E4-CA38-4063-AC92-982750D05C7B}" dt="2021-04-30T20:17:25.896" v="277" actId="478"/>
          <ac:spMkLst>
            <pc:docMk/>
            <pc:sldMk cId="1287501265" sldId="266"/>
            <ac:spMk id="11" creationId="{74694ACC-881A-4EE6-A02B-A1164A4F531E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2" creationId="{324398C3-9DA4-4A61-AA9B-FE6ADF8B589F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13" creationId="{57691C13-9FF9-44EF-A635-EC9BE68B30CD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4" creationId="{3D5829F2-42D3-4866-A7FE-811CB37FC448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5" creationId="{7790A3B0-B653-4CF5-AD2F-B46CCBC9FB47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6" creationId="{C60A89A6-D498-4A36-A6AE-2E5C56C5CF4F}"/>
          </ac:spMkLst>
        </pc:spChg>
        <pc:spChg chg="add del mod">
          <ac:chgData name="Cynthia Enciso" userId="7915927f-c5cf-4e1f-876d-e79882ad52fa" providerId="ADAL" clId="{41C795E4-CA38-4063-AC92-982750D05C7B}" dt="2021-04-30T20:21:25.562" v="384" actId="478"/>
          <ac:spMkLst>
            <pc:docMk/>
            <pc:sldMk cId="1287501265" sldId="266"/>
            <ac:spMk id="17" creationId="{7AB94C8E-BB4B-4ED8-A660-B4F28BA5A2BA}"/>
          </ac:spMkLst>
        </pc:spChg>
        <pc:spChg chg="add del mod">
          <ac:chgData name="Cynthia Enciso" userId="7915927f-c5cf-4e1f-876d-e79882ad52fa" providerId="ADAL" clId="{41C795E4-CA38-4063-AC92-982750D05C7B}" dt="2021-04-30T20:20:51.827" v="371" actId="478"/>
          <ac:spMkLst>
            <pc:docMk/>
            <pc:sldMk cId="1287501265" sldId="266"/>
            <ac:spMk id="18" creationId="{DEE53CA7-4817-4FE4-A093-F94E02E06A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33" creationId="{97A6B2B5-1FED-4474-8353-46E9F2920C29}"/>
          </ac:spMkLst>
        </pc:spChg>
        <pc:spChg chg="add del mod">
          <ac:chgData name="Cynthia Enciso" userId="7915927f-c5cf-4e1f-876d-e79882ad52fa" providerId="ADAL" clId="{41C795E4-CA38-4063-AC92-982750D05C7B}" dt="2021-04-30T20:18:42.946" v="314"/>
          <ac:spMkLst>
            <pc:docMk/>
            <pc:sldMk cId="1287501265" sldId="266"/>
            <ac:spMk id="38" creationId="{B74CACF1-0E13-4876-AD1A-05587F28E72C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40" creationId="{B199622D-6747-4506-BA45-F31552D3EC07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54" creationId="{F9AE6EDF-AEF9-4BC8-BC99-66B38A00C78F}"/>
          </ac:spMkLst>
        </pc:spChg>
        <pc:spChg chg="add mod">
          <ac:chgData name="Cynthia Enciso" userId="7915927f-c5cf-4e1f-876d-e79882ad52fa" providerId="ADAL" clId="{41C795E4-CA38-4063-AC92-982750D05C7B}" dt="2021-04-30T20:23:32.945" v="432" actId="208"/>
          <ac:spMkLst>
            <pc:docMk/>
            <pc:sldMk cId="1287501265" sldId="266"/>
            <ac:spMk id="56" creationId="{290164B7-E3FE-4A68-A8BA-4F9CDCF20530}"/>
          </ac:spMkLst>
        </pc:spChg>
        <pc:cxnChg chg="add mod">
          <ac:chgData name="Cynthia Enciso" userId="7915927f-c5cf-4e1f-876d-e79882ad52fa" providerId="ADAL" clId="{41C795E4-CA38-4063-AC92-982750D05C7B}" dt="2021-04-30T20:19:51.505" v="337" actId="14100"/>
          <ac:cxnSpMkLst>
            <pc:docMk/>
            <pc:sldMk cId="1287501265" sldId="266"/>
            <ac:cxnSpMk id="19" creationId="{D4C31002-CCB4-407F-BD45-7748C725E514}"/>
          </ac:cxnSpMkLst>
        </pc:cxnChg>
        <pc:cxnChg chg="add del mod">
          <ac:chgData name="Cynthia Enciso" userId="7915927f-c5cf-4e1f-876d-e79882ad52fa" providerId="ADAL" clId="{41C795E4-CA38-4063-AC92-982750D05C7B}" dt="2021-04-30T20:17:27.971" v="278" actId="478"/>
          <ac:cxnSpMkLst>
            <pc:docMk/>
            <pc:sldMk cId="1287501265" sldId="266"/>
            <ac:cxnSpMk id="20" creationId="{175DB9C0-7FDF-479A-833B-B72BDF919D48}"/>
          </ac:cxnSpMkLst>
        </pc:cxnChg>
        <pc:cxnChg chg="add mod">
          <ac:chgData name="Cynthia Enciso" userId="7915927f-c5cf-4e1f-876d-e79882ad52fa" providerId="ADAL" clId="{41C795E4-CA38-4063-AC92-982750D05C7B}" dt="2021-04-30T20:19:49.323" v="336" actId="1076"/>
          <ac:cxnSpMkLst>
            <pc:docMk/>
            <pc:sldMk cId="1287501265" sldId="266"/>
            <ac:cxnSpMk id="21" creationId="{08272DC0-F507-44A8-A05A-4AE0163A2973}"/>
          </ac:cxnSpMkLst>
        </pc:cxnChg>
        <pc:cxnChg chg="add mod">
          <ac:chgData name="Cynthia Enciso" userId="7915927f-c5cf-4e1f-876d-e79882ad52fa" providerId="ADAL" clId="{41C795E4-CA38-4063-AC92-982750D05C7B}" dt="2021-04-30T20:20:01.877" v="339" actId="1076"/>
          <ac:cxnSpMkLst>
            <pc:docMk/>
            <pc:sldMk cId="1287501265" sldId="266"/>
            <ac:cxnSpMk id="22" creationId="{A08A08FE-1E62-4212-9957-5C0EA97C3B46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3" creationId="{FDF867A3-3188-4761-904E-4FCF8ED4A07B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4" creationId="{BB6B99B2-AF52-4074-8B65-D98512751661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5" creationId="{AB3E9913-E766-40B5-9FCF-F1836EA31749}"/>
          </ac:cxnSpMkLst>
        </pc:cxnChg>
        <pc:cxnChg chg="add del mod">
          <ac:chgData name="Cynthia Enciso" userId="7915927f-c5cf-4e1f-876d-e79882ad52fa" providerId="ADAL" clId="{41C795E4-CA38-4063-AC92-982750D05C7B}" dt="2021-04-30T20:21:26.409" v="385" actId="478"/>
          <ac:cxnSpMkLst>
            <pc:docMk/>
            <pc:sldMk cId="1287501265" sldId="266"/>
            <ac:cxnSpMk id="26" creationId="{F85A2EBA-4FD7-4BF1-B429-17F4332DD3D6}"/>
          </ac:cxnSpMkLst>
        </pc:cxnChg>
        <pc:cxnChg chg="add mod">
          <ac:chgData name="Cynthia Enciso" userId="7915927f-c5cf-4e1f-876d-e79882ad52fa" providerId="ADAL" clId="{41C795E4-CA38-4063-AC92-982750D05C7B}" dt="2021-04-30T20:21:00.033" v="378" actId="14100"/>
          <ac:cxnSpMkLst>
            <pc:docMk/>
            <pc:sldMk cId="1287501265" sldId="266"/>
            <ac:cxnSpMk id="27" creationId="{1DF8EDDE-41AB-4738-907C-AC56AC815A32}"/>
          </ac:cxnSpMkLst>
        </pc:cxnChg>
        <pc:cxnChg chg="add mod">
          <ac:chgData name="Cynthia Enciso" userId="7915927f-c5cf-4e1f-876d-e79882ad52fa" providerId="ADAL" clId="{41C795E4-CA38-4063-AC92-982750D05C7B}" dt="2021-04-30T20:20:37.077" v="366" actId="14100"/>
          <ac:cxnSpMkLst>
            <pc:docMk/>
            <pc:sldMk cId="1287501265" sldId="266"/>
            <ac:cxnSpMk id="28" creationId="{945FCB48-8085-48A3-B16C-0D652C86205F}"/>
          </ac:cxnSpMkLst>
        </pc:cxnChg>
        <pc:cxnChg chg="add mod">
          <ac:chgData name="Cynthia Enciso" userId="7915927f-c5cf-4e1f-876d-e79882ad52fa" providerId="ADAL" clId="{41C795E4-CA38-4063-AC92-982750D05C7B}" dt="2021-04-30T20:19:47.868" v="335" actId="14100"/>
          <ac:cxnSpMkLst>
            <pc:docMk/>
            <pc:sldMk cId="1287501265" sldId="266"/>
            <ac:cxnSpMk id="34" creationId="{9DD237BC-F3DA-488A-B2C9-99C1F3D00C0D}"/>
          </ac:cxnSpMkLst>
        </pc:cxnChg>
        <pc:cxnChg chg="add mod">
          <ac:chgData name="Cynthia Enciso" userId="7915927f-c5cf-4e1f-876d-e79882ad52fa" providerId="ADAL" clId="{41C795E4-CA38-4063-AC92-982750D05C7B}" dt="2021-04-30T20:20:06.258" v="340" actId="14100"/>
          <ac:cxnSpMkLst>
            <pc:docMk/>
            <pc:sldMk cId="1287501265" sldId="266"/>
            <ac:cxnSpMk id="42" creationId="{3DACC73E-6EBA-4FE9-A00B-0379ED15C0EC}"/>
          </ac:cxnSpMkLst>
        </pc:cxnChg>
        <pc:cxnChg chg="add mod">
          <ac:chgData name="Cynthia Enciso" userId="7915927f-c5cf-4e1f-876d-e79882ad52fa" providerId="ADAL" clId="{41C795E4-CA38-4063-AC92-982750D05C7B}" dt="2021-04-30T20:21:11.210" v="382" actId="1076"/>
          <ac:cxnSpMkLst>
            <pc:docMk/>
            <pc:sldMk cId="1287501265" sldId="266"/>
            <ac:cxnSpMk id="55" creationId="{441131F7-7CFF-4560-B81E-867A35AB4D69}"/>
          </ac:cxnSpMkLst>
        </pc:cxnChg>
      </pc:sldChg>
    </pc:docChg>
  </pc:docChgLst>
  <pc:docChgLst>
    <pc:chgData name="Cynthia Enciso" userId="7915927f-c5cf-4e1f-876d-e79882ad52fa" providerId="ADAL" clId="{E87D946D-A2D9-4928-AD1A-51E6DDCE960C}"/>
    <pc:docChg chg="custSel addSld delSld modSld">
      <pc:chgData name="Cynthia Enciso" userId="7915927f-c5cf-4e1f-876d-e79882ad52fa" providerId="ADAL" clId="{E87D946D-A2D9-4928-AD1A-51E6DDCE960C}" dt="2021-09-01T21:06:12.338" v="110" actId="47"/>
      <pc:docMkLst>
        <pc:docMk/>
      </pc:docMkLst>
      <pc:sldChg chg="addSp modSp mod">
        <pc:chgData name="Cynthia Enciso" userId="7915927f-c5cf-4e1f-876d-e79882ad52fa" providerId="ADAL" clId="{E87D946D-A2D9-4928-AD1A-51E6DDCE960C}" dt="2021-09-01T20:20:59.263" v="108" actId="1076"/>
        <pc:sldMkLst>
          <pc:docMk/>
          <pc:sldMk cId="1498928193" sldId="259"/>
        </pc:sldMkLst>
        <pc:spChg chg="mod">
          <ac:chgData name="Cynthia Enciso" userId="7915927f-c5cf-4e1f-876d-e79882ad52fa" providerId="ADAL" clId="{E87D946D-A2D9-4928-AD1A-51E6DDCE960C}" dt="2021-07-21T20:24:55.172" v="2" actId="20578"/>
          <ac:spMkLst>
            <pc:docMk/>
            <pc:sldMk cId="1498928193" sldId="259"/>
            <ac:spMk id="3" creationId="{6F359FDE-5698-442E-9415-1CE6DAA6EDB1}"/>
          </ac:spMkLst>
        </pc:spChg>
        <pc:spChg chg="add mod">
          <ac:chgData name="Cynthia Enciso" userId="7915927f-c5cf-4e1f-876d-e79882ad52fa" providerId="ADAL" clId="{E87D946D-A2D9-4928-AD1A-51E6DDCE960C}" dt="2021-09-01T20:20:59.263" v="108" actId="1076"/>
          <ac:spMkLst>
            <pc:docMk/>
            <pc:sldMk cId="1498928193" sldId="259"/>
            <ac:spMk id="5" creationId="{8EACB537-4B32-40BE-9A4E-182108D3E980}"/>
          </ac:spMkLst>
        </pc:spChg>
      </pc:sldChg>
      <pc:sldChg chg="modSp">
        <pc:chgData name="Cynthia Enciso" userId="7915927f-c5cf-4e1f-876d-e79882ad52fa" providerId="ADAL" clId="{E87D946D-A2D9-4928-AD1A-51E6DDCE960C}" dt="2021-09-01T20:17:08.516" v="77" actId="20578"/>
        <pc:sldMkLst>
          <pc:docMk/>
          <pc:sldMk cId="4075910584" sldId="260"/>
        </pc:sldMkLst>
        <pc:spChg chg="mod">
          <ac:chgData name="Cynthia Enciso" userId="7915927f-c5cf-4e1f-876d-e79882ad52fa" providerId="ADAL" clId="{E87D946D-A2D9-4928-AD1A-51E6DDCE960C}" dt="2021-09-01T20:17:08.516" v="77" actId="20578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E87D946D-A2D9-4928-AD1A-51E6DDCE960C}" dt="2021-07-21T20:31:45.472" v="12" actId="20577"/>
        <pc:sldMkLst>
          <pc:docMk/>
          <pc:sldMk cId="1454006555" sldId="262"/>
        </pc:sldMkLst>
        <pc:spChg chg="mod">
          <ac:chgData name="Cynthia Enciso" userId="7915927f-c5cf-4e1f-876d-e79882ad52fa" providerId="ADAL" clId="{E87D946D-A2D9-4928-AD1A-51E6DDCE960C}" dt="2021-07-21T20:31:45.472" v="12" actId="20577"/>
          <ac:spMkLst>
            <pc:docMk/>
            <pc:sldMk cId="1454006555" sldId="262"/>
            <ac:spMk id="3" creationId="{CC883379-4B2E-41A8-9F2E-0EFF6099B193}"/>
          </ac:spMkLst>
        </pc:spChg>
      </pc:sldChg>
      <pc:sldChg chg="delSp modSp mod">
        <pc:chgData name="Cynthia Enciso" userId="7915927f-c5cf-4e1f-876d-e79882ad52fa" providerId="ADAL" clId="{E87D946D-A2D9-4928-AD1A-51E6DDCE960C}" dt="2021-08-25T14:23:25.751" v="37" actId="1076"/>
        <pc:sldMkLst>
          <pc:docMk/>
          <pc:sldMk cId="3038671142" sldId="265"/>
        </pc:sldMkLst>
        <pc:spChg chg="mod">
          <ac:chgData name="Cynthia Enciso" userId="7915927f-c5cf-4e1f-876d-e79882ad52fa" providerId="ADAL" clId="{E87D946D-A2D9-4928-AD1A-51E6DDCE960C}" dt="2021-08-25T14:23:25.751" v="37" actId="1076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E87D946D-A2D9-4928-AD1A-51E6DDCE960C}" dt="2021-08-25T14:23:08.810" v="32" actId="20577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E87D946D-A2D9-4928-AD1A-51E6DDCE960C}" dt="2021-08-25T14:23:11.873" v="33" actId="478"/>
          <ac:spMkLst>
            <pc:docMk/>
            <pc:sldMk cId="3038671142" sldId="265"/>
            <ac:spMk id="8" creationId="{FD87E231-70A0-4A1A-B316-D840D6E75DE6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0" creationId="{2CAB80DD-63CB-4699-8EC8-F0134144C71A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1" creationId="{87003440-3C9D-47D6-B6D2-5BA91566AC1D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2" creationId="{6FB50958-5666-4CF9-A750-366003EDD80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3" creationId="{9FC8E88C-C990-4385-BE80-F924E9C259DE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4" creationId="{8424C80A-CDAC-4D85-B321-C5B176D357F0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5" creationId="{C07F89E7-3AEB-4DD6-9E90-6EE1A8CBB09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6" creationId="{CF3AA2E2-4183-41EF-BE5D-895E0D64824B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7" creationId="{196A7CEB-FDB0-4563-AA65-4B5367F5DE64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8" creationId="{FA0B58A6-E2D2-4DB2-961D-D3C48EC955DF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9" creationId="{E02ED165-31B3-4388-B8D9-E59C78EABE5A}"/>
          </ac:spMkLst>
        </pc:spChg>
        <pc:cxnChg chg="del mod">
          <ac:chgData name="Cynthia Enciso" userId="7915927f-c5cf-4e1f-876d-e79882ad52fa" providerId="ADAL" clId="{E87D946D-A2D9-4928-AD1A-51E6DDCE960C}" dt="2021-08-25T14:23:12.903" v="34" actId="478"/>
          <ac:cxnSpMkLst>
            <pc:docMk/>
            <pc:sldMk cId="3038671142" sldId="265"/>
            <ac:cxnSpMk id="21" creationId="{79474CAF-DEEE-47B9-BA97-C813DEC85E00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2" creationId="{39729960-ADC9-45A1-B7E3-F1DD150D3776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5" creationId="{BFEF6CB6-5C73-4BFC-9C8A-C8F81957FA03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7" creationId="{FA72857B-DF56-42A9-98B6-9616655D41B8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9" creationId="{8E14DE2D-8A11-4005-8594-12D6A6E57EDB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0" creationId="{03985D21-A85D-4C72-A1BB-3401DE076A1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2" creationId="{6D5756A2-241F-4DD0-B2AD-8D3909D57809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4" creationId="{E0B8720E-497B-4AD6-83F4-1431903EAC42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6" creationId="{EA59DF1D-49B9-4BE0-B4D4-46BD1C64C14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addSp modSp mod">
        <pc:chgData name="Cynthia Enciso" userId="7915927f-c5cf-4e1f-876d-e79882ad52fa" providerId="ADAL" clId="{E87D946D-A2D9-4928-AD1A-51E6DDCE960C}" dt="2021-09-01T20:06:14.789" v="76" actId="1076"/>
        <pc:sldMkLst>
          <pc:docMk/>
          <pc:sldMk cId="2395134128" sldId="267"/>
        </pc:sldMkLst>
        <pc:spChg chg="add mod">
          <ac:chgData name="Cynthia Enciso" userId="7915927f-c5cf-4e1f-876d-e79882ad52fa" providerId="ADAL" clId="{E87D946D-A2D9-4928-AD1A-51E6DDCE960C}" dt="2021-09-01T20:06:14.789" v="76" actId="1076"/>
          <ac:spMkLst>
            <pc:docMk/>
            <pc:sldMk cId="2395134128" sldId="267"/>
            <ac:spMk id="6" creationId="{D2A91B4A-7C6C-460A-973F-0270AB93E940}"/>
          </ac:spMkLst>
        </pc:spChg>
      </pc:sldChg>
      <pc:sldChg chg="add del">
        <pc:chgData name="Cynthia Enciso" userId="7915927f-c5cf-4e1f-876d-e79882ad52fa" providerId="ADAL" clId="{E87D946D-A2D9-4928-AD1A-51E6DDCE960C}" dt="2021-09-01T20:05:06.098" v="38" actId="47"/>
        <pc:sldMkLst>
          <pc:docMk/>
          <pc:sldMk cId="1020017581" sldId="268"/>
        </pc:sldMkLst>
      </pc:sldChg>
      <pc:sldChg chg="add del">
        <pc:chgData name="Cynthia Enciso" userId="7915927f-c5cf-4e1f-876d-e79882ad52fa" providerId="ADAL" clId="{E87D946D-A2D9-4928-AD1A-51E6DDCE960C}" dt="2021-09-01T21:06:12.338" v="110" actId="47"/>
        <pc:sldMkLst>
          <pc:docMk/>
          <pc:sldMk cId="2319034473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Media, HTTP, and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2909-8048-4973-B1CB-D9C621C1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3379-4B2E-41A8-9F2E-0EFF6099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dirty="0"/>
              <a:t> attribute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r>
              <a:rPr lang="en-US" dirty="0"/>
              <a:t> element determines the HTTP request used to send form data (GET or POST)</a:t>
            </a:r>
          </a:p>
          <a:p>
            <a:r>
              <a:rPr lang="en-US" dirty="0"/>
              <a:t>GET:</a:t>
            </a:r>
          </a:p>
          <a:p>
            <a:pPr lvl="1"/>
            <a:r>
              <a:rPr lang="en-US" dirty="0"/>
              <a:t>Form data will appear in the URL</a:t>
            </a:r>
          </a:p>
          <a:p>
            <a:pPr lvl="1"/>
            <a:r>
              <a:rPr lang="en-US" dirty="0"/>
              <a:t>http://website.com/destination?key1=value1;key2=...</a:t>
            </a:r>
          </a:p>
          <a:p>
            <a:pPr lvl="1"/>
            <a:r>
              <a:rPr lang="en-US" dirty="0"/>
              <a:t>Subject to URL length limits</a:t>
            </a:r>
          </a:p>
          <a:p>
            <a:pPr lvl="1"/>
            <a:r>
              <a:rPr lang="en-US" dirty="0"/>
              <a:t>DO NOT USE FOR CONFIDENTIAL INFORMATION</a:t>
            </a:r>
          </a:p>
          <a:p>
            <a:r>
              <a:rPr lang="en-US" dirty="0"/>
              <a:t>POST:</a:t>
            </a:r>
          </a:p>
          <a:p>
            <a:pPr lvl="1"/>
            <a:r>
              <a:rPr lang="en-US" dirty="0"/>
              <a:t>Form data will be in HTTP request body, and thus hidden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attribute of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&lt;input&gt; </a:t>
            </a:r>
            <a:r>
              <a:rPr lang="en-US" dirty="0"/>
              <a:t>element becomes the name of the key for the value. The value attribute is the value of the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7C0B-193B-48FC-A7EC-3E610D1C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B7F-27F1-417B-A9AF-3B60141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418-CB55-4A74-9B27-7741EF97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125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HTTP Requests have a head (filled with “headers”) and a body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Line: method, path, protocol</a:t>
            </a:r>
          </a:p>
          <a:p>
            <a:r>
              <a:rPr lang="en-US" dirty="0"/>
              <a:t>“Accept” headers: What types of data can be in the response. Restrictive. No match: no response/404.</a:t>
            </a:r>
          </a:p>
          <a:p>
            <a:r>
              <a:rPr lang="en-US" dirty="0"/>
              <a:t>Very descriptive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CD85-D0CA-4E98-81EF-CEBD9220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Image result for HTTP request">
            <a:extLst>
              <a:ext uri="{FF2B5EF4-FFF2-40B4-BE49-F238E27FC236}">
                <a16:creationId xmlns:a16="http://schemas.microsoft.com/office/drawing/2014/main" id="{08F600C9-1D5B-43CD-BF31-18AFC2FF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5" y="2615280"/>
            <a:ext cx="7036090" cy="21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Attributes add “metadata” to an element. They describe what the element is doing.</a:t>
            </a:r>
          </a:p>
          <a:p>
            <a:r>
              <a:rPr lang="en-US" dirty="0"/>
              <a:t>Some attributes are usable by every HTML element</a:t>
            </a:r>
          </a:p>
          <a:p>
            <a:r>
              <a:rPr lang="en-US" b="1" dirty="0"/>
              <a:t>id=“value”</a:t>
            </a:r>
            <a:r>
              <a:rPr lang="en-US" dirty="0"/>
              <a:t>: used to give a unique ID to a single element</a:t>
            </a:r>
          </a:p>
          <a:p>
            <a:r>
              <a:rPr lang="en-US" b="1" dirty="0"/>
              <a:t>class=“value” : </a:t>
            </a:r>
            <a:r>
              <a:rPr lang="en-US" dirty="0"/>
              <a:t>used to group elements for styling or scripting purposes. Can have multiple values separated by spaces</a:t>
            </a:r>
          </a:p>
          <a:p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 </a:t>
            </a:r>
            <a:r>
              <a:rPr lang="en-US" dirty="0"/>
              <a:t>: used to set styling directly on an element. 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2550-2147-425F-9FE3-6BFBAC2DEC02}"/>
              </a:ext>
            </a:extLst>
          </p:cNvPr>
          <p:cNvSpPr txBox="1"/>
          <p:nvPr/>
        </p:nvSpPr>
        <p:spPr>
          <a:xfrm>
            <a:off x="-2028825" y="5994380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tag, # </a:t>
            </a:r>
            <a:r>
              <a:rPr lang="en-US" dirty="0" err="1"/>
              <a:t>href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91B4A-7C6C-460A-973F-0270AB93E940}"/>
              </a:ext>
            </a:extLst>
          </p:cNvPr>
          <p:cNvSpPr txBox="1"/>
          <p:nvPr/>
        </p:nvSpPr>
        <p:spPr>
          <a:xfrm>
            <a:off x="-2326278" y="290512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attribute emphasis</a:t>
            </a:r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7747-E05A-4525-A076-B9FDCC44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1B18-7468-4C27-A015-143DDC14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 Object Model</a:t>
            </a:r>
          </a:p>
          <a:p>
            <a:r>
              <a:rPr lang="en-US" dirty="0"/>
              <a:t>HTML pages can be represented as trees, with elements and their content being branches or leaves.</a:t>
            </a:r>
          </a:p>
          <a:p>
            <a:r>
              <a:rPr lang="en-US" dirty="0"/>
              <a:t>Browsers render pages by performing tree traversal on the DOM.</a:t>
            </a:r>
          </a:p>
          <a:p>
            <a:r>
              <a:rPr lang="en-US" dirty="0"/>
              <a:t>JavaScript can manipulate a page’s DOM directly, causing the browser to redraw the page (and CSS styling to be reapplied based on the new state).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1113-CED3-4FB5-A4C3-BB3C538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BBA95D-805C-4EBB-8DC9-935C978E4CCD}"/>
              </a:ext>
            </a:extLst>
          </p:cNvPr>
          <p:cNvSpPr/>
          <p:nvPr/>
        </p:nvSpPr>
        <p:spPr>
          <a:xfrm>
            <a:off x="1" y="1219200"/>
            <a:ext cx="4412974" cy="563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5780685" y="12051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object/node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1DEE1E-ABBC-47A2-991F-DA3A337BEA66}"/>
              </a:ext>
            </a:extLst>
          </p:cNvPr>
          <p:cNvSpPr txBox="1"/>
          <p:nvPr/>
        </p:nvSpPr>
        <p:spPr>
          <a:xfrm>
            <a:off x="-2332076" y="528624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Relationships file</a:t>
            </a:r>
          </a:p>
        </p:txBody>
      </p:sp>
    </p:spTree>
    <p:extLst>
      <p:ext uri="{BB962C8B-B14F-4D97-AF65-F5344CB8AC3E}">
        <p14:creationId xmlns:p14="http://schemas.microsoft.com/office/powerpoint/2010/main" val="30386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145"/>
            <a:ext cx="4560455" cy="53616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077652-81F2-4104-B379-DCF6E79CF4CD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F211-D472-422B-B640-081A47914607}"/>
              </a:ext>
            </a:extLst>
          </p:cNvPr>
          <p:cNvSpPr/>
          <p:nvPr/>
        </p:nvSpPr>
        <p:spPr>
          <a:xfrm>
            <a:off x="4721087" y="1560443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F02C-0028-4133-9D5B-780F153F4EC1}"/>
              </a:ext>
            </a:extLst>
          </p:cNvPr>
          <p:cNvSpPr txBox="1"/>
          <p:nvPr/>
        </p:nvSpPr>
        <p:spPr>
          <a:xfrm>
            <a:off x="5982000" y="118994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574C2-43BE-40A6-BFA2-9B3194DC11FA}"/>
              </a:ext>
            </a:extLst>
          </p:cNvPr>
          <p:cNvSpPr/>
          <p:nvPr/>
        </p:nvSpPr>
        <p:spPr>
          <a:xfrm>
            <a:off x="6174713" y="1618091"/>
            <a:ext cx="1361661" cy="63032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 Drive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F0EEF-75BB-4F2F-89DD-E1DE06CBB28B}"/>
              </a:ext>
            </a:extLst>
          </p:cNvPr>
          <p:cNvSpPr/>
          <p:nvPr/>
        </p:nvSpPr>
        <p:spPr>
          <a:xfrm>
            <a:off x="5701160" y="2490573"/>
            <a:ext cx="1361661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116D8-8780-4312-8F30-A1B333213B09}"/>
              </a:ext>
            </a:extLst>
          </p:cNvPr>
          <p:cNvSpPr/>
          <p:nvPr/>
        </p:nvSpPr>
        <p:spPr>
          <a:xfrm>
            <a:off x="4940828" y="3369046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Cynthia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98C3-9DA4-4A61-AA9B-FE6ADF8B589F}"/>
              </a:ext>
            </a:extLst>
          </p:cNvPr>
          <p:cNvSpPr/>
          <p:nvPr/>
        </p:nvSpPr>
        <p:spPr>
          <a:xfrm>
            <a:off x="4803527" y="4198176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91C13-9FF9-44EF-A635-EC9BE68B30CD}"/>
              </a:ext>
            </a:extLst>
          </p:cNvPr>
          <p:cNvSpPr/>
          <p:nvPr/>
        </p:nvSpPr>
        <p:spPr>
          <a:xfrm>
            <a:off x="4827442" y="5037735"/>
            <a:ext cx="136166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A3B0-B653-4CF5-AD2F-B46CCBC9FB47}"/>
              </a:ext>
            </a:extLst>
          </p:cNvPr>
          <p:cNvSpPr/>
          <p:nvPr/>
        </p:nvSpPr>
        <p:spPr>
          <a:xfrm>
            <a:off x="6453373" y="4244616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31002-CCB4-407F-BD45-7748C725E51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381991" y="2273465"/>
            <a:ext cx="215822" cy="2171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272DC0-F507-44A8-A05A-4AE0163A29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21659" y="3120896"/>
            <a:ext cx="760332" cy="24815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8A08FE-1E62-4212-9957-5C0EA97C3B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84358" y="3982853"/>
            <a:ext cx="12356" cy="21532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8EDDE-41AB-4738-907C-AC56AC815A32}"/>
              </a:ext>
            </a:extLst>
          </p:cNvPr>
          <p:cNvCxnSpPr>
            <a:cxnSpLocks/>
          </p:cNvCxnSpPr>
          <p:nvPr/>
        </p:nvCxnSpPr>
        <p:spPr>
          <a:xfrm>
            <a:off x="5899601" y="3968570"/>
            <a:ext cx="698212" cy="27604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FCB48-8085-48A3-B16C-0D652C8620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508273" y="4848036"/>
            <a:ext cx="9220" cy="189699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6B2B5-1FED-4474-8353-46E9F2920C29}"/>
              </a:ext>
            </a:extLst>
          </p:cNvPr>
          <p:cNvSpPr/>
          <p:nvPr/>
        </p:nvSpPr>
        <p:spPr>
          <a:xfrm>
            <a:off x="7685568" y="2466057"/>
            <a:ext cx="810083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237BC-F3DA-488A-B2C9-99C1F3D00C0D}"/>
              </a:ext>
            </a:extLst>
          </p:cNvPr>
          <p:cNvCxnSpPr>
            <a:cxnSpLocks/>
          </p:cNvCxnSpPr>
          <p:nvPr/>
        </p:nvCxnSpPr>
        <p:spPr>
          <a:xfrm>
            <a:off x="7211913" y="2254836"/>
            <a:ext cx="829920" cy="165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99622D-6747-4506-BA45-F31552D3EC07}"/>
              </a:ext>
            </a:extLst>
          </p:cNvPr>
          <p:cNvSpPr/>
          <p:nvPr/>
        </p:nvSpPr>
        <p:spPr>
          <a:xfrm>
            <a:off x="7161671" y="3381168"/>
            <a:ext cx="610820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CC73E-6EBA-4FE9-A00B-0379ED15C0E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7813" y="3120896"/>
            <a:ext cx="869268" cy="260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AE6EDF-AEF9-4BC8-BC99-66B38A00C78F}"/>
              </a:ext>
            </a:extLst>
          </p:cNvPr>
          <p:cNvSpPr/>
          <p:nvPr/>
        </p:nvSpPr>
        <p:spPr>
          <a:xfrm>
            <a:off x="6453372" y="5046748"/>
            <a:ext cx="56969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1131F7-7CFF-4560-B81E-867A35AB4D69}"/>
              </a:ext>
            </a:extLst>
          </p:cNvPr>
          <p:cNvCxnSpPr>
            <a:cxnSpLocks/>
          </p:cNvCxnSpPr>
          <p:nvPr/>
        </p:nvCxnSpPr>
        <p:spPr>
          <a:xfrm>
            <a:off x="6092209" y="4856082"/>
            <a:ext cx="339966" cy="22960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0164B7-E3FE-4A68-A8BA-4F9CDCF20530}"/>
              </a:ext>
            </a:extLst>
          </p:cNvPr>
          <p:cNvSpPr txBox="1"/>
          <p:nvPr/>
        </p:nvSpPr>
        <p:spPr>
          <a:xfrm>
            <a:off x="4940828" y="6098369"/>
            <a:ext cx="366850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C: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/</a:t>
            </a:r>
            <a:r>
              <a:rPr lang="en-US" dirty="0">
                <a:solidFill>
                  <a:srgbClr val="CCCC00"/>
                </a:solidFill>
              </a:rPr>
              <a:t>Cynthia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Desktop</a:t>
            </a:r>
            <a:r>
              <a:rPr lang="en-US" dirty="0"/>
              <a:t>/</a:t>
            </a:r>
            <a:r>
              <a:rPr lang="en-US" dirty="0">
                <a:solidFill>
                  <a:srgbClr val="00B0F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it’s 1996, do not </a:t>
            </a:r>
            <a:r>
              <a:rPr lang="en-US" dirty="0" err="1"/>
              <a:t>autoplay</a:t>
            </a:r>
            <a:r>
              <a:rPr lang="en-US" dirty="0"/>
              <a:t> audio</a:t>
            </a:r>
          </a:p>
          <a:p>
            <a:endParaRPr lang="en-US" dirty="0"/>
          </a:p>
          <a:p>
            <a:r>
              <a:rPr lang="en-US" dirty="0"/>
              <a:t>Video should not </a:t>
            </a:r>
            <a:r>
              <a:rPr lang="en-US" dirty="0" err="1"/>
              <a:t>autoplay</a:t>
            </a:r>
            <a:r>
              <a:rPr lang="en-US" dirty="0"/>
              <a:t> either</a:t>
            </a:r>
          </a:p>
          <a:p>
            <a:pPr lvl="1"/>
            <a:r>
              <a:rPr lang="en-US" dirty="0"/>
              <a:t>Modern browsers do not allow for </a:t>
            </a:r>
            <a:r>
              <a:rPr lang="en-US" dirty="0" err="1"/>
              <a:t>autoplay</a:t>
            </a:r>
            <a:r>
              <a:rPr lang="en-US" dirty="0"/>
              <a:t> unless a video is muted</a:t>
            </a:r>
          </a:p>
          <a:p>
            <a:endParaRPr lang="en-US" dirty="0"/>
          </a:p>
          <a:p>
            <a:r>
              <a:rPr lang="en-US" dirty="0"/>
              <a:t>Always show video and audio controls, if possible</a:t>
            </a:r>
          </a:p>
          <a:p>
            <a:endParaRPr lang="en-US" dirty="0"/>
          </a:p>
          <a:p>
            <a:r>
              <a:rPr lang="en-US" dirty="0"/>
              <a:t>Images should have alt-text whenever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18DC-A7F8-4BAC-8467-66335FD1AC25}"/>
              </a:ext>
            </a:extLst>
          </p:cNvPr>
          <p:cNvSpPr txBox="1"/>
          <p:nvPr/>
        </p:nvSpPr>
        <p:spPr>
          <a:xfrm>
            <a:off x="-2009775" y="562927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CB537-4B32-40BE-9A4E-182108D3E980}"/>
              </a:ext>
            </a:extLst>
          </p:cNvPr>
          <p:cNvSpPr txBox="1"/>
          <p:nvPr/>
        </p:nvSpPr>
        <p:spPr>
          <a:xfrm>
            <a:off x="-2775119" y="384810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contain all info</a:t>
            </a:r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flavors: GET and POST</a:t>
            </a:r>
          </a:p>
          <a:p>
            <a:pPr lvl="1"/>
            <a:r>
              <a:rPr lang="en-US" dirty="0"/>
              <a:t>Technically also PUT, DELETE, OPTION, and more, but these are only used by applications, not browsers.</a:t>
            </a:r>
          </a:p>
          <a:p>
            <a:pPr lvl="1"/>
            <a:r>
              <a:rPr lang="en-US" dirty="0"/>
              <a:t>Also called “HTTP methods”.</a:t>
            </a:r>
          </a:p>
          <a:p>
            <a:pPr lvl="1"/>
            <a:endParaRPr lang="en-US" dirty="0"/>
          </a:p>
          <a:p>
            <a:r>
              <a:rPr lang="en-US" dirty="0"/>
              <a:t>GET requests:</a:t>
            </a:r>
          </a:p>
          <a:p>
            <a:pPr lvl="1"/>
            <a:r>
              <a:rPr lang="en-US" dirty="0"/>
              <a:t>Used to “retrieve” data from the server</a:t>
            </a:r>
          </a:p>
          <a:p>
            <a:pPr lvl="1"/>
            <a:r>
              <a:rPr lang="en-US" dirty="0"/>
              <a:t>Parameters will be included in the URL after ‘?’</a:t>
            </a:r>
          </a:p>
          <a:p>
            <a:pPr lvl="1"/>
            <a:r>
              <a:rPr lang="en-US" dirty="0"/>
              <a:t>Whenever an HTTP request is generated from typing a URL into an address bar, or clicking a link, it’s a GET request.</a:t>
            </a:r>
          </a:p>
          <a:p>
            <a:pPr lvl="1"/>
            <a:r>
              <a:rPr lang="en-US" dirty="0"/>
              <a:t>URLs typically have a character limit depending on browser and server settings. Generally &lt; 2000 characters is safe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requests:</a:t>
            </a:r>
          </a:p>
          <a:p>
            <a:pPr lvl="1"/>
            <a:r>
              <a:rPr lang="en-US" dirty="0"/>
              <a:t>Used to send data to a server</a:t>
            </a:r>
          </a:p>
          <a:p>
            <a:pPr lvl="1"/>
            <a:r>
              <a:rPr lang="en-US" dirty="0"/>
              <a:t>Parameters are only in the “body”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1243</TotalTime>
  <Words>858</Words>
  <Application>Microsoft Office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2_Custom Design</vt:lpstr>
      <vt:lpstr>Media, HTTP, and Forms</vt:lpstr>
      <vt:lpstr>Common HTML Attributes</vt:lpstr>
      <vt:lpstr>The DOM</vt:lpstr>
      <vt:lpstr>PowerPoint Presentation</vt:lpstr>
      <vt:lpstr>Absolute and Relative Paths</vt:lpstr>
      <vt:lpstr>Media Best Practices</vt:lpstr>
      <vt:lpstr>How the Internet Works</vt:lpstr>
      <vt:lpstr>Types of HTTP Request</vt:lpstr>
      <vt:lpstr>Types of HTTP Request Cont.</vt:lpstr>
      <vt:lpstr>HTML Forms and HTTP Methods</vt:lpstr>
      <vt:lpstr>Structure of HTTP Requests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21</cp:revision>
  <cp:lastPrinted>2016-06-20T20:58:50Z</cp:lastPrinted>
  <dcterms:created xsi:type="dcterms:W3CDTF">2016-11-09T18:19:08Z</dcterms:created>
  <dcterms:modified xsi:type="dcterms:W3CDTF">2021-09-01T21:06:38Z</dcterms:modified>
</cp:coreProperties>
</file>