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qi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824" y="639097"/>
            <a:ext cx="4561247" cy="3494791"/>
          </a:xfrm>
        </p:spPr>
        <p:txBody>
          <a:bodyPr>
            <a:normAutofit/>
          </a:bodyPr>
          <a:lstStyle/>
          <a:p>
            <a:r>
              <a:rPr lang="en-US" dirty="0"/>
              <a:t>COVID-19 &amp; Air Quality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bating COVID-19 with resilience | Deloitte | COVID-19">
            <a:extLst>
              <a:ext uri="{FF2B5EF4-FFF2-40B4-BE49-F238E27FC236}">
                <a16:creationId xmlns:a16="http://schemas.microsoft.com/office/drawing/2014/main" id="{F3BA8688-8631-4003-8A05-06285FBE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DBC-2AB1-4584-AE16-6DD587AA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 &amp; 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347-78D4-410B-BC3E-47D4AE07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looks at the air quality index reported by various monitoring stations allover the world as well as reported confirm cases and deaths due to COVID-19 worldwide. We wanted to see if countries with better air quality had less severe outbreaks of COVID-19, and if countries with more sever outbreaks had experienced lower levels of pollution due to stay home orders.</a:t>
            </a:r>
          </a:p>
          <a:p>
            <a:r>
              <a:rPr lang="en-US" dirty="0"/>
              <a:t>We used Python, Pandas, </a:t>
            </a:r>
            <a:r>
              <a:rPr lang="en-US" dirty="0" err="1"/>
              <a:t>SQLAlchemy</a:t>
            </a:r>
            <a:r>
              <a:rPr lang="en-US" dirty="0"/>
              <a:t>, Postgres, Node, and Leaflet</a:t>
            </a:r>
          </a:p>
          <a:p>
            <a:r>
              <a:rPr lang="en-US" dirty="0"/>
              <a:t>Data Sources: </a:t>
            </a:r>
          </a:p>
          <a:p>
            <a:pPr lvl="1"/>
            <a:r>
              <a:rPr lang="en-US" dirty="0"/>
              <a:t>World Air Quality Index (</a:t>
            </a:r>
            <a:r>
              <a:rPr lang="en-US" dirty="0">
                <a:hlinkClick r:id="rId2"/>
              </a:rPr>
              <a:t>https://waqi.info/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100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D7DEA3F-E9C6-4072-BE83-A2589B81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Step 1	</a:t>
            </a:r>
          </a:p>
        </p:txBody>
      </p: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634AB3-8004-4529-9B58-4AF19DA3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We started by reading our csv file with each country’s COVID 19 data into a pandas </a:t>
            </a:r>
            <a:r>
              <a:rPr lang="en-US" sz="1800" dirty="0" err="1">
                <a:solidFill>
                  <a:srgbClr val="FFFFFF"/>
                </a:solidFill>
              </a:rPr>
              <a:t>dataframe</a:t>
            </a:r>
            <a:r>
              <a:rPr lang="en-US" sz="1800" dirty="0">
                <a:solidFill>
                  <a:srgbClr val="FFFFFF"/>
                </a:solidFill>
              </a:rPr>
              <a:t> and then loading it into Postgres using </a:t>
            </a:r>
            <a:r>
              <a:rPr lang="en-US" sz="1800" dirty="0" err="1">
                <a:solidFill>
                  <a:srgbClr val="FFFFFF"/>
                </a:solidFill>
              </a:rPr>
              <a:t>SQLAlchemy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F2291-B204-437F-BB8D-91E9BEC6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r="-1" b="197"/>
          <a:stretch/>
        </p:blipFill>
        <p:spPr>
          <a:xfrm>
            <a:off x="4654473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4F361-1EDB-4C1A-B9AB-D891EBCE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Step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F764-E735-41DE-A0F8-F9D6BD0A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Next we used Node.js to pull the table out of Postgres and save that data as a json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4BAFC-4ADF-4013-828D-89C7B92DB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31" y="640081"/>
            <a:ext cx="6672153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1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563D23-2781-457C-875C-E331C065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dirty="0"/>
              <a:t>Step 3</a:t>
            </a:r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D348FD31-5E6F-43C0-ADC7-C7BFC4E4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Read in json data, set up base map via Open Street Map, utilize World Air Quality Index API to create 1</a:t>
            </a:r>
            <a:r>
              <a:rPr lang="en-US" baseline="30000" dirty="0"/>
              <a:t>st</a:t>
            </a:r>
            <a:r>
              <a:rPr lang="en-US" dirty="0"/>
              <a:t> layer of map: air quality. </a:t>
            </a:r>
          </a:p>
        </p:txBody>
      </p:sp>
      <p:pic>
        <p:nvPicPr>
          <p:cNvPr id="7" name="Content Placeholder 6" descr="A close up of a screen&#10;&#10;Description automatically generated">
            <a:extLst>
              <a:ext uri="{FF2B5EF4-FFF2-40B4-BE49-F238E27FC236}">
                <a16:creationId xmlns:a16="http://schemas.microsoft.com/office/drawing/2014/main" id="{F7E2A5A4-D5D1-4F2B-9C1F-FE2A35F8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2299933"/>
            <a:ext cx="6892560" cy="1912686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A7272-9762-4104-BFAB-238D6F27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A6680-C363-4538-8A80-6CB5C655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79" y="1"/>
            <a:ext cx="5456680" cy="6400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84AF-CB71-4C31-8C12-AE3AA74F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arrays for both COVID 19 death and cases for each country based on their latitude and longitude. Add layers to map so that we have a layer showing air quality, number of confirmed COVID 19 cases, and number of COVID 19 related deaths.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55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A1A7A-3C40-4AFB-A131-3F26E218B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307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RetrospectVTI</vt:lpstr>
      <vt:lpstr>COVID-19 &amp; Air Quality</vt:lpstr>
      <vt:lpstr>COVID19 &amp; Air Quality</vt:lpstr>
      <vt:lpstr>Step 1 </vt:lpstr>
      <vt:lpstr>Step 2</vt:lpstr>
      <vt:lpstr>Step 3</vt:lpstr>
      <vt:lpstr>Step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2020-04-16T22:59:07Z</dcterms:created>
  <dcterms:modified xsi:type="dcterms:W3CDTF">2020-04-17T01:10:29Z</dcterms:modified>
</cp:coreProperties>
</file>