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d568834a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d568834a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d568834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d568834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d568834a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d568834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d568834a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d568834a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d568834a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d568834a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d568834a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d568834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d568834a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d568834a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333" y="372287"/>
            <a:ext cx="7124914" cy="439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51" y="77825"/>
            <a:ext cx="7540275" cy="46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99" y="188525"/>
            <a:ext cx="7910475" cy="489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75" y="172800"/>
            <a:ext cx="8036675" cy="49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82975"/>
            <a:ext cx="7726524" cy="477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445025"/>
            <a:ext cx="7457676" cy="461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574" y="241025"/>
            <a:ext cx="7825575" cy="483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