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Tahom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239296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f239296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Turbulent</a:t>
            </a:r>
            <a:r>
              <a:rPr lang="en"/>
              <a:t> lucht.</a:t>
            </a:r>
            <a:br>
              <a:rPr lang="en"/>
            </a:br>
            <a:r>
              <a:rPr lang="en"/>
              <a:t>Homogene verdamping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2392961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2392961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2392961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f2392961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802192" y="617247"/>
            <a:ext cx="72654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02192" y="3203297"/>
            <a:ext cx="7067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63106" y="205979"/>
            <a:ext cx="71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63106" y="1200150"/>
            <a:ext cx="71064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P5#white.eps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6651560" y="4815702"/>
            <a:ext cx="231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1576500" cy="51489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TU_P5#white.eps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64" y="4389330"/>
            <a:ext cx="1368884" cy="8432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1802192" y="617247"/>
            <a:ext cx="7265400" cy="22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BEP</a:t>
            </a:r>
            <a:endParaRPr/>
          </a:p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1802192" y="3203297"/>
            <a:ext cx="7067400" cy="10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563975" y="445025"/>
            <a:ext cx="72684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Eddy Covariance</a:t>
            </a:r>
            <a:endParaRPr/>
          </a:p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63975" y="1159550"/>
            <a:ext cx="7392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Eddies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Anemometer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Gas analyzer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70650" y="445025"/>
            <a:ext cx="72618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Scintillometer</a:t>
            </a:r>
            <a:endParaRPr/>
          </a:p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570500" y="1152475"/>
            <a:ext cx="72618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Beer Lambert law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Long distance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Refractie / absorptie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570650" y="445025"/>
            <a:ext cx="72618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Absorptie</a:t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570500" y="1152475"/>
            <a:ext cx="72618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</a:t>
            </a:r>
            <a:r>
              <a:rPr lang="en"/>
              <a:t>as phase: vibrational transitions at near-infrared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Absorption</a:t>
            </a:r>
            <a:r>
              <a:rPr lang="en"/>
              <a:t> band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