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Tahoma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Tahom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f52a0e168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f52a0e16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802192" y="617247"/>
            <a:ext cx="7265400" cy="22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7200"/>
              <a:buFont typeface="Arial"/>
              <a:buNone/>
              <a:defRPr sz="7200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802192" y="3203297"/>
            <a:ext cx="70674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763106" y="1200150"/>
            <a:ext cx="71064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63106" y="1200150"/>
            <a:ext cx="71064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TU_P5#white.eps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264" y="4581184"/>
            <a:ext cx="1368883" cy="6324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6651560" y="4815702"/>
            <a:ext cx="231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A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0"/>
            <a:ext cx="1576500" cy="5148900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TU_P5#white.eps"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264" y="4389330"/>
            <a:ext cx="1368884" cy="84323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1802192" y="617247"/>
            <a:ext cx="7265400" cy="22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BEP</a:t>
            </a:r>
            <a:endParaRPr/>
          </a:p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1802192" y="3203297"/>
            <a:ext cx="7067400" cy="10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Beer-Lambert Law</a:t>
            </a:r>
            <a:endParaRPr/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763106" y="1200150"/>
            <a:ext cx="7106400" cy="348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∑_i (α_i μ_i)</a:t>
            </a:r>
            <a:endParaRPr/>
          </a:p>
        </p:txBody>
      </p:sp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100" y="1200150"/>
            <a:ext cx="13811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U Delft">
      <a:dk1>
        <a:srgbClr val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