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F5447-132D-4AD4-8738-2DDA123A710E}" v="1" dt="2021-07-02T05:05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52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77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0A19CF-B048-405D-BEFF-36E0E864BC2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6148FE-C8DB-4519-AA0A-1E67CFE55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FB52-8217-4640-88C4-27DFC18E4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Tuition Reimbursement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C2EF-92AC-4361-9C8F-D99E26B02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</a:t>
            </a:r>
          </a:p>
          <a:p>
            <a:r>
              <a:rPr lang="en-US" dirty="0"/>
              <a:t>Mark Mersman</a:t>
            </a:r>
          </a:p>
        </p:txBody>
      </p:sp>
    </p:spTree>
    <p:extLst>
      <p:ext uri="{BB962C8B-B14F-4D97-AF65-F5344CB8AC3E}">
        <p14:creationId xmlns:p14="http://schemas.microsoft.com/office/powerpoint/2010/main" val="33906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E71D-871C-4934-87A3-C0BC48D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6C40-E52B-44B9-8B3D-287096E4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Login</a:t>
            </a:r>
          </a:p>
          <a:p>
            <a:r>
              <a:rPr lang="en-US" dirty="0"/>
              <a:t>User can create a request for tuition reimbursement</a:t>
            </a:r>
          </a:p>
          <a:p>
            <a:r>
              <a:rPr lang="en-US" dirty="0"/>
              <a:t>The amount of reimbursement is capped at $1000 per year</a:t>
            </a:r>
          </a:p>
          <a:p>
            <a:r>
              <a:rPr lang="en-US" dirty="0"/>
              <a:t>The amount of reimbursement is dependent on the amount available as well as the type of event.</a:t>
            </a:r>
          </a:p>
          <a:p>
            <a:r>
              <a:rPr lang="en-US" dirty="0"/>
              <a:t>The request goes through 3 stages of approval.</a:t>
            </a:r>
          </a:p>
          <a:p>
            <a:r>
              <a:rPr lang="en-US" dirty="0"/>
              <a:t>Each level of approval can request more information</a:t>
            </a:r>
          </a:p>
          <a:p>
            <a:r>
              <a:rPr lang="en-US" dirty="0"/>
              <a:t>The </a:t>
            </a:r>
            <a:r>
              <a:rPr lang="en-US" dirty="0" err="1"/>
              <a:t>BenCo</a:t>
            </a:r>
            <a:r>
              <a:rPr lang="en-US" dirty="0"/>
              <a:t> can change the amount of the request</a:t>
            </a:r>
          </a:p>
          <a:p>
            <a:r>
              <a:rPr lang="en-US" dirty="0"/>
              <a:t>The user can cancel the request after the </a:t>
            </a:r>
            <a:r>
              <a:rPr lang="en-US" dirty="0" err="1"/>
              <a:t>BenCo</a:t>
            </a:r>
            <a:r>
              <a:rPr lang="en-US" dirty="0"/>
              <a:t> changes the amount.</a:t>
            </a:r>
          </a:p>
        </p:txBody>
      </p:sp>
    </p:spTree>
    <p:extLst>
      <p:ext uri="{BB962C8B-B14F-4D97-AF65-F5344CB8AC3E}">
        <p14:creationId xmlns:p14="http://schemas.microsoft.com/office/powerpoint/2010/main" val="24787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07EB-F05E-4896-B252-A086876B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8EC4-0652-401F-A8CC-C16F2B0D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  <a:p>
            <a:r>
              <a:rPr lang="en-US" dirty="0"/>
              <a:t>Java Servlet API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en-US" dirty="0"/>
              <a:t>)</a:t>
            </a:r>
          </a:p>
          <a:p>
            <a:r>
              <a:rPr lang="en-US" dirty="0"/>
              <a:t>log4J (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org.apache.logging.log4j</a:t>
            </a:r>
            <a:r>
              <a:rPr lang="en-US" dirty="0"/>
              <a:t>)</a:t>
            </a:r>
          </a:p>
          <a:p>
            <a:r>
              <a:rPr lang="en-US" dirty="0" err="1"/>
              <a:t>Gson</a:t>
            </a:r>
            <a:r>
              <a:rPr lang="en-US" dirty="0"/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com.google.code.gson</a:t>
            </a:r>
            <a:r>
              <a:rPr lang="en-US" dirty="0"/>
              <a:t>)</a:t>
            </a:r>
          </a:p>
          <a:p>
            <a:r>
              <a:rPr lang="en-US" dirty="0" err="1"/>
              <a:t>Postgresql</a:t>
            </a:r>
            <a:r>
              <a:rPr lang="en-US" dirty="0"/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org.postgresql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7882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697</TotalTime>
  <Words>123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Consolas</vt:lpstr>
      <vt:lpstr>Wingdings 3</vt:lpstr>
      <vt:lpstr>Slice</vt:lpstr>
      <vt:lpstr>Tuition Reimbursement Management System</vt:lpstr>
      <vt:lpstr>Features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Reimbursement Management System</dc:title>
  <dc:creator>Mark Mersman</dc:creator>
  <cp:lastModifiedBy>Mark Mersman</cp:lastModifiedBy>
  <cp:revision>2</cp:revision>
  <dcterms:created xsi:type="dcterms:W3CDTF">2021-07-02T04:56:23Z</dcterms:created>
  <dcterms:modified xsi:type="dcterms:W3CDTF">2021-07-02T16:33:25Z</dcterms:modified>
</cp:coreProperties>
</file>