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6"/>
    <a:srgbClr val="9B9BAA"/>
    <a:srgbClr val="82828F"/>
    <a:srgbClr val="829BD5"/>
    <a:srgbClr val="6161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5EF0C-9C0B-4840-A0C5-632B72730B9B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1AE75-3AD1-4407-9893-1C687EA4E5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18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1AE75-3AD1-4407-9893-1C687EA4E51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0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1AE75-3AD1-4407-9893-1C687EA4E51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86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61AA-575D-4516-96F8-170897221621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AD4-0A73-4ECC-840A-2D91BA662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52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61AA-575D-4516-96F8-170897221621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AD4-0A73-4ECC-840A-2D91BA662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61AA-575D-4516-96F8-170897221621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AD4-0A73-4ECC-840A-2D91BA662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81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61AA-575D-4516-96F8-170897221621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AD4-0A73-4ECC-840A-2D91BA662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78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61AA-575D-4516-96F8-170897221621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AD4-0A73-4ECC-840A-2D91BA662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09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61AA-575D-4516-96F8-170897221621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AD4-0A73-4ECC-840A-2D91BA662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2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61AA-575D-4516-96F8-170897221621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AD4-0A73-4ECC-840A-2D91BA662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35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61AA-575D-4516-96F8-170897221621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AD4-0A73-4ECC-840A-2D91BA662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7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61AA-575D-4516-96F8-170897221621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AD4-0A73-4ECC-840A-2D91BA662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30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61AA-575D-4516-96F8-170897221621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AD4-0A73-4ECC-840A-2D91BA662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14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61AA-575D-4516-96F8-170897221621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DAD4-0A73-4ECC-840A-2D91BA662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40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861AA-575D-4516-96F8-170897221621}" type="datetimeFigureOut">
              <a:rPr lang="de-DE" smtClean="0"/>
              <a:t>25.07.2016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DAD4-0A73-4ECC-840A-2D91BA662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/>
          <p:cNvSpPr/>
          <p:nvPr/>
        </p:nvSpPr>
        <p:spPr>
          <a:xfrm rot="10800000">
            <a:off x="3180231" y="2433541"/>
            <a:ext cx="5831540" cy="1990918"/>
          </a:xfrm>
          <a:prstGeom prst="triangle">
            <a:avLst/>
          </a:prstGeom>
          <a:solidFill>
            <a:srgbClr val="616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380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/>
          <p:cNvSpPr/>
          <p:nvPr/>
        </p:nvSpPr>
        <p:spPr>
          <a:xfrm>
            <a:off x="3180231" y="2433541"/>
            <a:ext cx="5831540" cy="1990918"/>
          </a:xfrm>
          <a:prstGeom prst="triangle">
            <a:avLst/>
          </a:prstGeom>
          <a:solidFill>
            <a:srgbClr val="616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32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834666" y="2143909"/>
            <a:ext cx="2520000" cy="2520000"/>
          </a:xfrm>
          <a:prstGeom prst="ellipse">
            <a:avLst/>
          </a:prstGeom>
          <a:solidFill>
            <a:srgbClr val="9B9BAA"/>
          </a:solidFill>
          <a:ln w="635000">
            <a:solidFill>
              <a:srgbClr val="828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05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>
            <a:spLocks noChangeAspect="1"/>
          </p:cNvSpPr>
          <p:nvPr/>
        </p:nvSpPr>
        <p:spPr>
          <a:xfrm>
            <a:off x="3021789" y="331032"/>
            <a:ext cx="6145754" cy="6145754"/>
          </a:xfrm>
          <a:prstGeom prst="ellipse">
            <a:avLst/>
          </a:prstGeom>
          <a:solidFill>
            <a:schemeClr val="bg1"/>
          </a:solidFill>
          <a:ln w="254000">
            <a:solidFill>
              <a:srgbClr val="E1E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65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Sensor-Technik Wiedemann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Echtler Markus</dc:creator>
  <cp:lastModifiedBy>Echtler Markus</cp:lastModifiedBy>
  <cp:revision>19</cp:revision>
  <dcterms:created xsi:type="dcterms:W3CDTF">2016-07-22T11:04:33Z</dcterms:created>
  <dcterms:modified xsi:type="dcterms:W3CDTF">2016-07-25T12:51:00Z</dcterms:modified>
</cp:coreProperties>
</file>