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cf442fa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9cf442fa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9cf442fa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9cf442fa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9cf442fa8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9cf442fa8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9cf442fa8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9cf442fa8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b4ade2b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b4ade2b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c2ea9caa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c2ea9caa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google.com/url?sa=i&amp;url=https%3A%2F%2Fwww.additudemag.com%2Fdistance-learning-adhd-advice-for-teachers%2F&amp;psig=AOvVaw0i2Q9115BhufB_Ca7Z773Y&amp;ust=1605570019408000&amp;source=images&amp;cd=vfe&amp;ved=0CA0QjhxqFwoTCJCIysfche0CFQAAAAAdAAAAABAD" TargetMode="External"/><Relationship Id="rId4" Type="http://schemas.openxmlformats.org/officeDocument/2006/relationships/hyperlink" Target="https://www.google.com/url?sa=i&amp;url=http%3A%2F%2Fclipart-library.com%2Fschool-counselor-clipart.html&amp;psig=AOvVaw0J-EvBzT78hm6aAOg2W0lx&amp;ust=1605570212857000&amp;source=images&amp;cd=vfe&amp;ved=0CA0QjhxqFwoTCPDWqZ7ghe0CFQAAAAAdAAAAABA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oogle.com/url?sa=i&amp;url=http%3A%2F%2Fclipart-library.com%2Fwork-cliparts.html&amp;psig=AOvVaw1YwpADpZcIrP-NYFDW2cL5&amp;ust=1605720765593000&amp;source=images&amp;cd=vfe&amp;ved=0CA0QjhxqFwoTCICZwpCOiu0CFQAAAAAdAAAAABAD" TargetMode="External"/><Relationship Id="rId4" Type="http://schemas.openxmlformats.org/officeDocument/2006/relationships/hyperlink" Target="http://clipart-library.com/clipart/1009034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002"/>
            </a:gs>
            <a:gs pos="100000">
              <a:srgbClr val="795B04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</a:rPr>
              <a:t>UMBC LIFE SIM 2020 - QUARANTINE EDITION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Mark Nay, David Onwonga, Sriram Batchu, Richard Ho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Team BOHN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Game?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created this game for students who are enrolled in online classes and cannot relate to on-campus life.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trying to teach students better time management skills and about the idea of opportunity 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game will be using a mix of virtual and on-campus experiences, such as living on campus while taking virtual classes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Game Works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game is mainly text-based with images used as scenery.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player will be asked a series of questions about how to spend their time as a student at UMBC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questions may include: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How many credits are you taking?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How many hours will you work this week?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How much time will you spend on self-care?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game will a scoring system that combines your wealth, happiness, grades, and stress levels to achieve an overall game score.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of Functions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71350"/>
            <a:ext cx="679284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 of the Game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700" y="1017725"/>
            <a:ext cx="6615350" cy="387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for images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https://www.google.com/url?sa=i&amp;url=https%3A%2F%2Fwww.additudemag.com%2Fdistance-learning-adhd-advice-for-teachers%2F&amp;psig=AOvVaw0i2Q9115BhufB_Ca7Z773Y&amp;ust=1605570019408000&amp;source=images&amp;cd=vfe&amp;ved=0CA0QjhxqFwoTCJCIysfche0CFQAAAAAdAAAAABAD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https://www.google.com/url?sa=i&amp;url=http%3A%2F%2Fclipart-library.com%2Fschool-counselor-clipart.html&amp;psig=AOvVaw0J-EvBzT78hm6aAOg2W0lx&amp;ust=1605570212857000&amp;source=images&amp;cd=vfe&amp;ved=0CA0QjhxqFwoTCPDWqZ7ghe0CFQAAAAAdAAAAABAK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for images continued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https://www.google.com/url?sa=i&amp;url=http%3A%2F%2Fclipart-library.com%2Fwork-cliparts.html&amp;psig=AOvVaw1YwpADpZcIrP-NYFDW2cL5&amp;ust=1605720765593000&amp;source=images&amp;cd=vfe&amp;ved=0CA0QjhxqFwoTCICZwpCOiu0CFQAAAAAdAAAAABAD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http://clipart-library.com/clipart/1009034.htm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