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9456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3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6420c224_0_0:notes"/>
          <p:cNvSpPr/>
          <p:nvPr>
            <p:ph idx="2" type="sldImg"/>
          </p:nvPr>
        </p:nvSpPr>
        <p:spPr>
          <a:xfrm>
            <a:off x="85752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6420c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22150" y="3176853"/>
            <a:ext cx="30674400" cy="8757900"/>
          </a:xfrm>
          <a:prstGeom prst="rect">
            <a:avLst/>
          </a:prstGeom>
        </p:spPr>
        <p:txBody>
          <a:bodyPr anchorCtr="0" anchor="b" bIns="234650" lIns="234650" spcFirstLastPara="1" rIns="234650" wrap="square" tIns="234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2120" y="12092267"/>
            <a:ext cx="30674400" cy="3382200"/>
          </a:xfrm>
          <a:prstGeom prst="rect">
            <a:avLst/>
          </a:prstGeom>
        </p:spPr>
        <p:txBody>
          <a:bodyPr anchorCtr="0" anchor="t" bIns="234650" lIns="234650" spcFirstLastPara="1" rIns="234650" wrap="square" tIns="2346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22120" y="4719467"/>
            <a:ext cx="30674400" cy="8376300"/>
          </a:xfrm>
          <a:prstGeom prst="rect">
            <a:avLst/>
          </a:prstGeom>
        </p:spPr>
        <p:txBody>
          <a:bodyPr anchorCtr="0" anchor="b" bIns="234650" lIns="234650" spcFirstLastPara="1" rIns="234650" wrap="square" tIns="234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800"/>
              <a:buNone/>
              <a:defRPr sz="3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800"/>
              <a:buNone/>
              <a:defRPr sz="30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800"/>
              <a:buNone/>
              <a:defRPr sz="30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800"/>
              <a:buNone/>
              <a:defRPr sz="30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800"/>
              <a:buNone/>
              <a:defRPr sz="30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800"/>
              <a:buNone/>
              <a:defRPr sz="30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800"/>
              <a:buNone/>
              <a:defRPr sz="30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800"/>
              <a:buNone/>
              <a:defRPr sz="30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800"/>
              <a:buNone/>
              <a:defRPr sz="30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22120" y="13449493"/>
            <a:ext cx="30674400" cy="5551200"/>
          </a:xfrm>
          <a:prstGeom prst="rect">
            <a:avLst/>
          </a:prstGeom>
        </p:spPr>
        <p:txBody>
          <a:bodyPr anchorCtr="0" anchor="t" bIns="234650" lIns="234650" spcFirstLastPara="1" rIns="234650" wrap="square" tIns="234650">
            <a:noAutofit/>
          </a:bodyPr>
          <a:lstStyle>
            <a:lvl1pPr indent="-520700" lvl="0" marL="457200" algn="ctr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indent="-457200" lvl="1" marL="914400" algn="ctr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2pPr>
            <a:lvl3pPr indent="-457200" lvl="2" marL="1371600" algn="ctr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3pPr>
            <a:lvl4pPr indent="-457200" lvl="3" marL="1828800" algn="ctr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4pPr>
            <a:lvl5pPr indent="-457200" lvl="4" marL="2286000" algn="ctr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5pPr>
            <a:lvl6pPr indent="-457200" lvl="5" marL="2743200" algn="ctr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6pPr>
            <a:lvl7pPr indent="-457200" lvl="6" marL="3200400" algn="ctr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7pPr>
            <a:lvl8pPr indent="-457200" lvl="7" marL="3657600" algn="ctr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8pPr>
            <a:lvl9pPr indent="-457200" lvl="8" marL="4114800" algn="ctr">
              <a:spcBef>
                <a:spcPts val="4100"/>
              </a:spcBef>
              <a:spcAft>
                <a:spcPts val="4100"/>
              </a:spcAft>
              <a:buSzPts val="3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22120" y="9176960"/>
            <a:ext cx="30674400" cy="35919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234650" lIns="234650" spcFirstLastPara="1" rIns="234650" wrap="square" tIns="234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2120" y="4917227"/>
            <a:ext cx="30674400" cy="14576400"/>
          </a:xfrm>
          <a:prstGeom prst="rect">
            <a:avLst/>
          </a:prstGeom>
        </p:spPr>
        <p:txBody>
          <a:bodyPr anchorCtr="0" anchor="t" bIns="234650" lIns="234650" spcFirstLastPara="1" rIns="234650" wrap="square" tIns="234650">
            <a:noAutofit/>
          </a:bodyPr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indent="-457200" lvl="1" marL="9144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2pPr>
            <a:lvl3pPr indent="-457200" lvl="2" marL="1371600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3pPr>
            <a:lvl4pPr indent="-457200" lvl="3" marL="1828800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4pPr>
            <a:lvl5pPr indent="-457200" lvl="4" marL="22860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5pPr>
            <a:lvl6pPr indent="-457200" lvl="5" marL="2743200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6pPr>
            <a:lvl7pPr indent="-457200" lvl="6" marL="3200400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7pPr>
            <a:lvl8pPr indent="-457200" lvl="7" marL="36576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8pPr>
            <a:lvl9pPr indent="-457200" lvl="8" marL="4114800">
              <a:spcBef>
                <a:spcPts val="4100"/>
              </a:spcBef>
              <a:spcAft>
                <a:spcPts val="4100"/>
              </a:spcAft>
              <a:buSzPts val="3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234650" lIns="234650" spcFirstLastPara="1" rIns="234650" wrap="square" tIns="234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2120" y="4917227"/>
            <a:ext cx="14399100" cy="14576400"/>
          </a:xfrm>
          <a:prstGeom prst="rect">
            <a:avLst/>
          </a:prstGeom>
        </p:spPr>
        <p:txBody>
          <a:bodyPr anchorCtr="0" anchor="t" bIns="234650" lIns="234650" spcFirstLastPara="1" rIns="234650" wrap="square" tIns="2346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indent="-425450" lvl="1" marL="914400">
              <a:spcBef>
                <a:spcPts val="4100"/>
              </a:spcBef>
              <a:spcAft>
                <a:spcPts val="0"/>
              </a:spcAft>
              <a:buSzPts val="3100"/>
              <a:buChar char="○"/>
              <a:defRPr sz="3100"/>
            </a:lvl2pPr>
            <a:lvl3pPr indent="-425450" lvl="2" marL="1371600">
              <a:spcBef>
                <a:spcPts val="4100"/>
              </a:spcBef>
              <a:spcAft>
                <a:spcPts val="0"/>
              </a:spcAft>
              <a:buSzPts val="3100"/>
              <a:buChar char="■"/>
              <a:defRPr sz="3100"/>
            </a:lvl3pPr>
            <a:lvl4pPr indent="-425450" lvl="3" marL="1828800">
              <a:spcBef>
                <a:spcPts val="4100"/>
              </a:spcBef>
              <a:spcAft>
                <a:spcPts val="0"/>
              </a:spcAft>
              <a:buSzPts val="3100"/>
              <a:buChar char="●"/>
              <a:defRPr sz="3100"/>
            </a:lvl4pPr>
            <a:lvl5pPr indent="-425450" lvl="4" marL="2286000">
              <a:spcBef>
                <a:spcPts val="4100"/>
              </a:spcBef>
              <a:spcAft>
                <a:spcPts val="0"/>
              </a:spcAft>
              <a:buSzPts val="3100"/>
              <a:buChar char="○"/>
              <a:defRPr sz="3100"/>
            </a:lvl5pPr>
            <a:lvl6pPr indent="-425450" lvl="5" marL="2743200">
              <a:spcBef>
                <a:spcPts val="4100"/>
              </a:spcBef>
              <a:spcAft>
                <a:spcPts val="0"/>
              </a:spcAft>
              <a:buSzPts val="3100"/>
              <a:buChar char="■"/>
              <a:defRPr sz="3100"/>
            </a:lvl6pPr>
            <a:lvl7pPr indent="-425450" lvl="6" marL="3200400">
              <a:spcBef>
                <a:spcPts val="4100"/>
              </a:spcBef>
              <a:spcAft>
                <a:spcPts val="0"/>
              </a:spcAft>
              <a:buSzPts val="3100"/>
              <a:buChar char="●"/>
              <a:defRPr sz="3100"/>
            </a:lvl7pPr>
            <a:lvl8pPr indent="-425450" lvl="7" marL="3657600">
              <a:spcBef>
                <a:spcPts val="4100"/>
              </a:spcBef>
              <a:spcAft>
                <a:spcPts val="0"/>
              </a:spcAft>
              <a:buSzPts val="3100"/>
              <a:buChar char="○"/>
              <a:defRPr sz="3100"/>
            </a:lvl8pPr>
            <a:lvl9pPr indent="-425450" lvl="8" marL="4114800">
              <a:spcBef>
                <a:spcPts val="4100"/>
              </a:spcBef>
              <a:spcAft>
                <a:spcPts val="4100"/>
              </a:spcAft>
              <a:buSzPts val="3100"/>
              <a:buChar char="■"/>
              <a:defRPr sz="3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396640" y="4917227"/>
            <a:ext cx="14399100" cy="14576400"/>
          </a:xfrm>
          <a:prstGeom prst="rect">
            <a:avLst/>
          </a:prstGeom>
        </p:spPr>
        <p:txBody>
          <a:bodyPr anchorCtr="0" anchor="t" bIns="234650" lIns="234650" spcFirstLastPara="1" rIns="234650" wrap="square" tIns="2346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indent="-425450" lvl="1" marL="914400">
              <a:spcBef>
                <a:spcPts val="4100"/>
              </a:spcBef>
              <a:spcAft>
                <a:spcPts val="0"/>
              </a:spcAft>
              <a:buSzPts val="3100"/>
              <a:buChar char="○"/>
              <a:defRPr sz="3100"/>
            </a:lvl2pPr>
            <a:lvl3pPr indent="-425450" lvl="2" marL="1371600">
              <a:spcBef>
                <a:spcPts val="4100"/>
              </a:spcBef>
              <a:spcAft>
                <a:spcPts val="0"/>
              </a:spcAft>
              <a:buSzPts val="3100"/>
              <a:buChar char="■"/>
              <a:defRPr sz="3100"/>
            </a:lvl3pPr>
            <a:lvl4pPr indent="-425450" lvl="3" marL="1828800">
              <a:spcBef>
                <a:spcPts val="4100"/>
              </a:spcBef>
              <a:spcAft>
                <a:spcPts val="0"/>
              </a:spcAft>
              <a:buSzPts val="3100"/>
              <a:buChar char="●"/>
              <a:defRPr sz="3100"/>
            </a:lvl4pPr>
            <a:lvl5pPr indent="-425450" lvl="4" marL="2286000">
              <a:spcBef>
                <a:spcPts val="4100"/>
              </a:spcBef>
              <a:spcAft>
                <a:spcPts val="0"/>
              </a:spcAft>
              <a:buSzPts val="3100"/>
              <a:buChar char="○"/>
              <a:defRPr sz="3100"/>
            </a:lvl5pPr>
            <a:lvl6pPr indent="-425450" lvl="5" marL="2743200">
              <a:spcBef>
                <a:spcPts val="4100"/>
              </a:spcBef>
              <a:spcAft>
                <a:spcPts val="0"/>
              </a:spcAft>
              <a:buSzPts val="3100"/>
              <a:buChar char="■"/>
              <a:defRPr sz="3100"/>
            </a:lvl6pPr>
            <a:lvl7pPr indent="-425450" lvl="6" marL="3200400">
              <a:spcBef>
                <a:spcPts val="4100"/>
              </a:spcBef>
              <a:spcAft>
                <a:spcPts val="0"/>
              </a:spcAft>
              <a:buSzPts val="3100"/>
              <a:buChar char="●"/>
              <a:defRPr sz="3100"/>
            </a:lvl7pPr>
            <a:lvl8pPr indent="-425450" lvl="7" marL="3657600">
              <a:spcBef>
                <a:spcPts val="4100"/>
              </a:spcBef>
              <a:spcAft>
                <a:spcPts val="0"/>
              </a:spcAft>
              <a:buSzPts val="3100"/>
              <a:buChar char="○"/>
              <a:defRPr sz="3100"/>
            </a:lvl8pPr>
            <a:lvl9pPr indent="-425450" lvl="8" marL="4114800">
              <a:spcBef>
                <a:spcPts val="4100"/>
              </a:spcBef>
              <a:spcAft>
                <a:spcPts val="4100"/>
              </a:spcAft>
              <a:buSzPts val="3100"/>
              <a:buChar char="■"/>
              <a:defRPr sz="3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234650" lIns="234650" spcFirstLastPara="1" rIns="234650" wrap="square" tIns="234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22120" y="2370560"/>
            <a:ext cx="10108800" cy="3224700"/>
          </a:xfrm>
          <a:prstGeom prst="rect">
            <a:avLst/>
          </a:prstGeom>
        </p:spPr>
        <p:txBody>
          <a:bodyPr anchorCtr="0" anchor="b" bIns="234650" lIns="234650" spcFirstLastPara="1" rIns="234650" wrap="square" tIns="234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22120" y="5928960"/>
            <a:ext cx="10108800" cy="13565700"/>
          </a:xfrm>
          <a:prstGeom prst="rect">
            <a:avLst/>
          </a:prstGeom>
        </p:spPr>
        <p:txBody>
          <a:bodyPr anchorCtr="0" anchor="t" bIns="234650" lIns="234650" spcFirstLastPara="1" rIns="234650" wrap="square" tIns="234650">
            <a:no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indent="-425450" lvl="1" marL="914400">
              <a:spcBef>
                <a:spcPts val="4100"/>
              </a:spcBef>
              <a:spcAft>
                <a:spcPts val="0"/>
              </a:spcAft>
              <a:buSzPts val="3100"/>
              <a:buChar char="○"/>
              <a:defRPr sz="3100"/>
            </a:lvl2pPr>
            <a:lvl3pPr indent="-425450" lvl="2" marL="1371600">
              <a:spcBef>
                <a:spcPts val="4100"/>
              </a:spcBef>
              <a:spcAft>
                <a:spcPts val="0"/>
              </a:spcAft>
              <a:buSzPts val="3100"/>
              <a:buChar char="■"/>
              <a:defRPr sz="3100"/>
            </a:lvl3pPr>
            <a:lvl4pPr indent="-425450" lvl="3" marL="1828800">
              <a:spcBef>
                <a:spcPts val="4100"/>
              </a:spcBef>
              <a:spcAft>
                <a:spcPts val="0"/>
              </a:spcAft>
              <a:buSzPts val="3100"/>
              <a:buChar char="●"/>
              <a:defRPr sz="3100"/>
            </a:lvl4pPr>
            <a:lvl5pPr indent="-425450" lvl="4" marL="2286000">
              <a:spcBef>
                <a:spcPts val="4100"/>
              </a:spcBef>
              <a:spcAft>
                <a:spcPts val="0"/>
              </a:spcAft>
              <a:buSzPts val="3100"/>
              <a:buChar char="○"/>
              <a:defRPr sz="3100"/>
            </a:lvl5pPr>
            <a:lvl6pPr indent="-425450" lvl="5" marL="2743200">
              <a:spcBef>
                <a:spcPts val="4100"/>
              </a:spcBef>
              <a:spcAft>
                <a:spcPts val="0"/>
              </a:spcAft>
              <a:buSzPts val="3100"/>
              <a:buChar char="■"/>
              <a:defRPr sz="3100"/>
            </a:lvl6pPr>
            <a:lvl7pPr indent="-425450" lvl="6" marL="3200400">
              <a:spcBef>
                <a:spcPts val="4100"/>
              </a:spcBef>
              <a:spcAft>
                <a:spcPts val="0"/>
              </a:spcAft>
              <a:buSzPts val="3100"/>
              <a:buChar char="●"/>
              <a:defRPr sz="3100"/>
            </a:lvl7pPr>
            <a:lvl8pPr indent="-425450" lvl="7" marL="3657600">
              <a:spcBef>
                <a:spcPts val="4100"/>
              </a:spcBef>
              <a:spcAft>
                <a:spcPts val="0"/>
              </a:spcAft>
              <a:buSzPts val="3100"/>
              <a:buChar char="○"/>
              <a:defRPr sz="3100"/>
            </a:lvl8pPr>
            <a:lvl9pPr indent="-425450" lvl="8" marL="4114800">
              <a:spcBef>
                <a:spcPts val="4100"/>
              </a:spcBef>
              <a:spcAft>
                <a:spcPts val="4100"/>
              </a:spcAft>
              <a:buSzPts val="3100"/>
              <a:buChar char="■"/>
              <a:defRPr sz="3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64900" y="1920640"/>
            <a:ext cx="22923900" cy="174537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1pPr>
            <a:lvl2pPr lvl="1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2pPr>
            <a:lvl3pPr lvl="2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3pPr>
            <a:lvl4pPr lvl="3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4pPr>
            <a:lvl5pPr lvl="4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5pPr>
            <a:lvl6pPr lvl="5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6pPr>
            <a:lvl7pPr lvl="6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7pPr>
            <a:lvl8pPr lvl="7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8pPr>
            <a:lvl9pPr lvl="8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34650" lIns="234650" spcFirstLastPara="1" rIns="234650" wrap="square" tIns="234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5800" y="5261547"/>
            <a:ext cx="14562900" cy="6324300"/>
          </a:xfrm>
          <a:prstGeom prst="rect">
            <a:avLst/>
          </a:prstGeom>
        </p:spPr>
        <p:txBody>
          <a:bodyPr anchorCtr="0" anchor="b" bIns="234650" lIns="234650" spcFirstLastPara="1" rIns="234650" wrap="square" tIns="234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55800" y="11959787"/>
            <a:ext cx="14562900" cy="5269500"/>
          </a:xfrm>
          <a:prstGeom prst="rect">
            <a:avLst/>
          </a:prstGeom>
        </p:spPr>
        <p:txBody>
          <a:bodyPr anchorCtr="0" anchor="t" bIns="234650" lIns="234650" spcFirstLastPara="1" rIns="234650" wrap="square" tIns="2346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782200" y="3089387"/>
            <a:ext cx="13813200" cy="157662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indent="-457200" lvl="1" marL="9144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2pPr>
            <a:lvl3pPr indent="-457200" lvl="2" marL="1371600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3pPr>
            <a:lvl4pPr indent="-457200" lvl="3" marL="1828800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4pPr>
            <a:lvl5pPr indent="-457200" lvl="4" marL="22860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5pPr>
            <a:lvl6pPr indent="-457200" lvl="5" marL="2743200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6pPr>
            <a:lvl7pPr indent="-457200" lvl="6" marL="3200400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7pPr>
            <a:lvl8pPr indent="-457200" lvl="7" marL="36576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8pPr>
            <a:lvl9pPr indent="-457200" lvl="8" marL="4114800">
              <a:spcBef>
                <a:spcPts val="4100"/>
              </a:spcBef>
              <a:spcAft>
                <a:spcPts val="4100"/>
              </a:spcAft>
              <a:buSzPts val="3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22120" y="18050453"/>
            <a:ext cx="21595500" cy="25821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650" lIns="234650" spcFirstLastPara="1" rIns="234650" wrap="square" tIns="234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4917227"/>
            <a:ext cx="30674400" cy="14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650" lIns="234650" spcFirstLastPara="1" rIns="234650" wrap="square" tIns="234650">
            <a:noAutofit/>
          </a:bodyPr>
          <a:lstStyle>
            <a:lvl1pPr indent="-520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Char char="●"/>
              <a:defRPr sz="4600">
                <a:solidFill>
                  <a:schemeClr val="dk2"/>
                </a:solidFill>
              </a:defRPr>
            </a:lvl1pPr>
            <a:lvl2pPr indent="-457200" lvl="1" marL="9144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○"/>
              <a:defRPr sz="3600">
                <a:solidFill>
                  <a:schemeClr val="dk2"/>
                </a:solidFill>
              </a:defRPr>
            </a:lvl2pPr>
            <a:lvl3pPr indent="-457200" lvl="2" marL="13716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  <a:defRPr sz="3600">
                <a:solidFill>
                  <a:schemeClr val="dk2"/>
                </a:solidFill>
              </a:defRPr>
            </a:lvl3pPr>
            <a:lvl4pPr indent="-457200" lvl="3" marL="18288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4pPr>
            <a:lvl5pPr indent="-457200" lvl="4" marL="22860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○"/>
              <a:defRPr sz="3600">
                <a:solidFill>
                  <a:schemeClr val="dk2"/>
                </a:solidFill>
              </a:defRPr>
            </a:lvl5pPr>
            <a:lvl6pPr indent="-457200" lvl="5" marL="27432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  <a:defRPr sz="3600">
                <a:solidFill>
                  <a:schemeClr val="dk2"/>
                </a:solidFill>
              </a:defRPr>
            </a:lvl6pPr>
            <a:lvl7pPr indent="-457200" lvl="6" marL="32004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7pPr>
            <a:lvl8pPr indent="-457200" lvl="7" marL="36576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○"/>
              <a:defRPr sz="3600">
                <a:solidFill>
                  <a:schemeClr val="dk2"/>
                </a:solidFill>
              </a:defRPr>
            </a:lvl8pPr>
            <a:lvl9pPr indent="-457200" lvl="8" marL="4114800">
              <a:lnSpc>
                <a:spcPct val="115000"/>
              </a:lnSpc>
              <a:spcBef>
                <a:spcPts val="4100"/>
              </a:spcBef>
              <a:spcAft>
                <a:spcPts val="4100"/>
              </a:spcAft>
              <a:buClr>
                <a:schemeClr val="dk2"/>
              </a:buClr>
              <a:buSzPts val="3600"/>
              <a:buChar char="■"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19896392"/>
            <a:ext cx="19749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650" lIns="234650" spcFirstLastPara="1" rIns="234650" wrap="square" tIns="234650">
            <a:noAutofit/>
          </a:bodyPr>
          <a:lstStyle>
            <a:lvl1pPr lvl="0" algn="r">
              <a:buNone/>
              <a:defRPr sz="2600">
                <a:solidFill>
                  <a:schemeClr val="dk2"/>
                </a:solidFill>
              </a:defRPr>
            </a:lvl1pPr>
            <a:lvl2pPr lvl="1" algn="r">
              <a:buNone/>
              <a:defRPr sz="2600">
                <a:solidFill>
                  <a:schemeClr val="dk2"/>
                </a:solidFill>
              </a:defRPr>
            </a:lvl2pPr>
            <a:lvl3pPr lvl="2" algn="r">
              <a:buNone/>
              <a:defRPr sz="2600">
                <a:solidFill>
                  <a:schemeClr val="dk2"/>
                </a:solidFill>
              </a:defRPr>
            </a:lvl3pPr>
            <a:lvl4pPr lvl="3" algn="r">
              <a:buNone/>
              <a:defRPr sz="2600">
                <a:solidFill>
                  <a:schemeClr val="dk2"/>
                </a:solidFill>
              </a:defRPr>
            </a:lvl4pPr>
            <a:lvl5pPr lvl="4" algn="r">
              <a:buNone/>
              <a:defRPr sz="2600">
                <a:solidFill>
                  <a:schemeClr val="dk2"/>
                </a:solidFill>
              </a:defRPr>
            </a:lvl5pPr>
            <a:lvl6pPr lvl="5" algn="r">
              <a:buNone/>
              <a:defRPr sz="2600">
                <a:solidFill>
                  <a:schemeClr val="dk2"/>
                </a:solidFill>
              </a:defRPr>
            </a:lvl6pPr>
            <a:lvl7pPr lvl="6" algn="r">
              <a:buNone/>
              <a:defRPr sz="2600">
                <a:solidFill>
                  <a:schemeClr val="dk2"/>
                </a:solidFill>
              </a:defRPr>
            </a:lvl7pPr>
            <a:lvl8pPr lvl="7" algn="r">
              <a:buNone/>
              <a:defRPr sz="2600">
                <a:solidFill>
                  <a:schemeClr val="dk2"/>
                </a:solidFill>
              </a:defRPr>
            </a:lvl8pPr>
            <a:lvl9pPr lvl="8" algn="r">
              <a:buNone/>
              <a:defRPr sz="2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569875" y="618125"/>
            <a:ext cx="13644000" cy="2215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234650" lIns="234650" spcFirstLastPara="1" rIns="234650" wrap="square" tIns="23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latin typeface="Times New Roman"/>
                <a:ea typeface="Times New Roman"/>
                <a:cs typeface="Times New Roman"/>
                <a:sym typeface="Times New Roman"/>
              </a:rPr>
              <a:t>UMBC Life Sim 2020: Quarantine Edition</a:t>
            </a:r>
            <a:endParaRPr b="1" sz="5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latin typeface="Times New Roman"/>
                <a:ea typeface="Times New Roman"/>
                <a:cs typeface="Times New Roman"/>
                <a:sym typeface="Times New Roman"/>
              </a:rPr>
              <a:t>Campus life has never been so lonely</a:t>
            </a:r>
            <a:endParaRPr sz="5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43300" y="618126"/>
            <a:ext cx="6418800" cy="5263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234650" lIns="234650" spcFirstLastPara="1" rIns="234650" wrap="square" tIns="23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COMP101Y - Fall 2020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Group 14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Times New Roman"/>
                <a:ea typeface="Times New Roman"/>
                <a:cs typeface="Times New Roman"/>
                <a:sym typeface="Times New Roman"/>
              </a:rPr>
              <a:t>BOHN</a:t>
            </a:r>
            <a:endParaRPr b="1"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Sriram </a:t>
            </a:r>
            <a:r>
              <a:rPr b="1" lang="en" sz="45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atchu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David </a:t>
            </a:r>
            <a:r>
              <a:rPr b="1" lang="en" sz="45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nwonga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Richard </a:t>
            </a:r>
            <a:r>
              <a:rPr b="1" lang="en" sz="45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Mark </a:t>
            </a:r>
            <a:r>
              <a:rPr b="1" lang="en" sz="45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ay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742350" y="8383663"/>
            <a:ext cx="6418800" cy="5052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234650" lIns="234650" spcFirstLastPara="1" rIns="234650" wrap="square" tIns="23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1168400" rtl="0" algn="l">
              <a:spcBef>
                <a:spcPts val="0"/>
              </a:spcBef>
              <a:spcAft>
                <a:spcPts val="0"/>
              </a:spcAft>
              <a:buSzPts val="4300"/>
              <a:buFont typeface="Times New Roman"/>
              <a:buChar char="●"/>
            </a:pP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The game puts students through various scenarios to help them understand opportunity cost and college life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670925" y="4735425"/>
            <a:ext cx="9441900" cy="5653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234650" lIns="234650" spcFirstLastPara="1" rIns="234650" wrap="square" tIns="23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Times New Roman"/>
                <a:ea typeface="Times New Roman"/>
                <a:cs typeface="Times New Roman"/>
                <a:sym typeface="Times New Roman"/>
              </a:rPr>
              <a:t>Game Features:</a:t>
            </a:r>
            <a:endParaRPr b="1"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1168400" rtl="0" algn="l">
              <a:spcBef>
                <a:spcPts val="0"/>
              </a:spcBef>
              <a:spcAft>
                <a:spcPts val="0"/>
              </a:spcAft>
              <a:buSzPts val="4300"/>
              <a:buFont typeface="Times New Roman"/>
              <a:buChar char="●"/>
            </a:pP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Choose how </a:t>
            </a:r>
            <a:r>
              <a:rPr i="1" lang="en" sz="4300">
                <a:latin typeface="Times New Roman"/>
                <a:ea typeface="Times New Roman"/>
                <a:cs typeface="Times New Roman"/>
                <a:sym typeface="Times New Roman"/>
              </a:rPr>
              <a:t>you </a:t>
            </a: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live the college life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1168400" rtl="0" algn="l">
              <a:spcBef>
                <a:spcPts val="0"/>
              </a:spcBef>
              <a:spcAft>
                <a:spcPts val="0"/>
              </a:spcAft>
              <a:buSzPts val="4300"/>
              <a:buFont typeface="Times New Roman"/>
              <a:buChar char="●"/>
            </a:pP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Events that change the outcome of the semester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1168400" rtl="0" algn="l">
              <a:spcBef>
                <a:spcPts val="0"/>
              </a:spcBef>
              <a:spcAft>
                <a:spcPts val="0"/>
              </a:spcAft>
              <a:buSzPts val="4300"/>
              <a:buFont typeface="Times New Roman"/>
              <a:buChar char="●"/>
            </a:pP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Your score is tallied at the end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1168400" rtl="0" algn="l">
              <a:spcBef>
                <a:spcPts val="0"/>
              </a:spcBef>
              <a:spcAft>
                <a:spcPts val="0"/>
              </a:spcAft>
              <a:buSzPts val="4300"/>
              <a:buFont typeface="Times New Roman"/>
              <a:buChar char="●"/>
            </a:pP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Experience the hybrid class style college life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076520" y="4198613"/>
            <a:ext cx="6650400" cy="7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650" lIns="234650" spcFirstLastPara="1" rIns="234650" wrap="square" tIns="234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59" name="Google Shape;59;p13"/>
          <p:cNvSpPr txBox="1"/>
          <p:nvPr/>
        </p:nvSpPr>
        <p:spPr>
          <a:xfrm>
            <a:off x="743300" y="8383675"/>
            <a:ext cx="7520400" cy="4102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234650" lIns="234650" spcFirstLastPara="1" rIns="234650" wrap="square" tIns="23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38200" lvl="0" marL="1168400" rtl="0" algn="l"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●"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Able to apply in the game to real life situation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38200" lvl="0" marL="1168400" rtl="0" algn="l"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●"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Improve decision making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38200" lvl="0" marL="1168400" rtl="0" algn="l"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●"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Time managements,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38200" lvl="0" marL="1168400" rtl="0" algn="l"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●"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Critical thinking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37130" l="17886" r="18641" t="0"/>
          <a:stretch/>
        </p:blipFill>
        <p:spPr>
          <a:xfrm>
            <a:off x="0" y="14280200"/>
            <a:ext cx="13412201" cy="772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84000" y="14343107"/>
            <a:ext cx="13034403" cy="76024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4742350" y="3432875"/>
            <a:ext cx="6418800" cy="3472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234650" lIns="234650" spcFirstLastPara="1" rIns="234650" wrap="square" tIns="23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38200" lvl="0" marL="1168400" rtl="0" algn="l"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●"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High school students need a way to acclimate easier to college life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653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42350" y="759579"/>
            <a:ext cx="7520397" cy="1732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