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81638ca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81638ca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81638ca6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81638ca6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81638ca6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81638ca6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a9e4a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0a9e4a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0a9e4ae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0a9e4a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a9e4aea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a9e4aea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Tamaclone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Team Members: Aidan McArthur, Bryan Kuo, Mark Oakeson, Jared Malooly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Thing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was actually my third idea regarding the actual screen of the Tamagotchi. We ended up implementing this “hotswapping” idea by switching the selected pane on update. The “screen pane” can be the current state of the screen--menu, game, animations, these all fit on the screenpane. On update, the view would ask the model (who in turn is told by the controller) which pane is the current screen and replace it on the root pane.</a:t>
            </a:r>
            <a:endParaRPr/>
          </a:p>
        </p:txBody>
      </p:sp>
      <p:pic>
        <p:nvPicPr>
          <p:cNvPr id="62" name="Google Shape;62;p14"/>
          <p:cNvPicPr preferRelativeResize="0"/>
          <p:nvPr/>
        </p:nvPicPr>
        <p:blipFill>
          <a:blip r:embed="rId3">
            <a:alphaModFix/>
          </a:blip>
          <a:stretch>
            <a:fillRect/>
          </a:stretch>
        </p:blipFill>
        <p:spPr>
          <a:xfrm>
            <a:off x="311700" y="1152475"/>
            <a:ext cx="8520600" cy="100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Observable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Each screenpane instance implements Observer. This is crucial to the effectiveness of the screenpane idea because in a way, these are simply separate views. Or rather, a small replaceable puzzle piece. They update on button presses on their own. They only talk to the controller, however, the backend is still very much the backend--where all the real work happens.</a:t>
            </a:r>
            <a:endParaRPr/>
          </a:p>
        </p:txBody>
      </p:sp>
      <p:pic>
        <p:nvPicPr>
          <p:cNvPr id="69" name="Google Shape;69;p15"/>
          <p:cNvPicPr preferRelativeResize="0"/>
          <p:nvPr/>
        </p:nvPicPr>
        <p:blipFill>
          <a:blip r:embed="rId3">
            <a:alphaModFix/>
          </a:blip>
          <a:stretch>
            <a:fillRect/>
          </a:stretch>
        </p:blipFill>
        <p:spPr>
          <a:xfrm>
            <a:off x="311700" y="1152475"/>
            <a:ext cx="8520599" cy="6855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Modularity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By </a:t>
            </a:r>
            <a:r>
              <a:rPr lang="en"/>
              <a:t>hot swapping</a:t>
            </a:r>
            <a:r>
              <a:rPr lang="en"/>
              <a:t> panes on the view, we came up with a sort of modular system of creating game states. The menuPane is separate from the gamePane, for example. I believe this cut down on the overall workload of the project as a whole, as it effectively split up the work into more manageable chunks. This is what object oriented programming is all about, isn’t it?</a:t>
            </a:r>
            <a:endParaRPr/>
          </a:p>
        </p:txBody>
      </p:sp>
      <p:pic>
        <p:nvPicPr>
          <p:cNvPr id="76" name="Google Shape;76;p16"/>
          <p:cNvPicPr preferRelativeResize="0"/>
          <p:nvPr/>
        </p:nvPicPr>
        <p:blipFill>
          <a:blip r:embed="rId3">
            <a:alphaModFix/>
          </a:blip>
          <a:stretch>
            <a:fillRect/>
          </a:stretch>
        </p:blipFill>
        <p:spPr>
          <a:xfrm>
            <a:off x="311700" y="1152475"/>
            <a:ext cx="8520600" cy="14003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Buttons</a:t>
            </a:r>
            <a:endParaRPr/>
          </a:p>
        </p:txBody>
      </p:sp>
      <p:sp>
        <p:nvSpPr>
          <p:cNvPr id="82" name="Google Shape;82;p17"/>
          <p:cNvSpPr txBox="1"/>
          <p:nvPr>
            <p:ph idx="1" type="body"/>
          </p:nvPr>
        </p:nvSpPr>
        <p:spPr>
          <a:xfrm>
            <a:off x="4098100" y="1152475"/>
            <a:ext cx="473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unlabeled buttons are familiar to the original tamagotchi. Button 1 advanced the menu, while button 2 selects. The third goes backward, reverse of the 1st. </a:t>
            </a:r>
            <a:endParaRPr/>
          </a:p>
          <a:p>
            <a:pPr indent="0" lvl="0" marL="0" rtl="0" algn="l">
              <a:spcBef>
                <a:spcPts val="1600"/>
              </a:spcBef>
              <a:spcAft>
                <a:spcPts val="0"/>
              </a:spcAft>
              <a:buNone/>
            </a:pPr>
            <a:r>
              <a:rPr lang="en"/>
              <a:t>The save and load buttons create and read a unique .sav file respectively. </a:t>
            </a:r>
            <a:endParaRPr/>
          </a:p>
          <a:p>
            <a:pPr indent="0" lvl="0" marL="0" rtl="0" algn="l">
              <a:spcBef>
                <a:spcPts val="1600"/>
              </a:spcBef>
              <a:spcAft>
                <a:spcPts val="1600"/>
              </a:spcAft>
              <a:buNone/>
            </a:pPr>
            <a:r>
              <a:rPr lang="en"/>
              <a:t>Finally, the reset button brings you back to the main menu.</a:t>
            </a:r>
            <a:endParaRPr/>
          </a:p>
        </p:txBody>
      </p:sp>
      <p:pic>
        <p:nvPicPr>
          <p:cNvPr id="83" name="Google Shape;83;p17"/>
          <p:cNvPicPr preferRelativeResize="0"/>
          <p:nvPr/>
        </p:nvPicPr>
        <p:blipFill>
          <a:blip r:embed="rId3">
            <a:alphaModFix/>
          </a:blip>
          <a:stretch>
            <a:fillRect/>
          </a:stretch>
        </p:blipFill>
        <p:spPr>
          <a:xfrm>
            <a:off x="311696" y="1152472"/>
            <a:ext cx="3786404" cy="371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Caring for Tama</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Feed, give medicine to, and play with the tamagotchi, but pay attention to the stat bars. It will die if they get too low.</a:t>
            </a:r>
            <a:endParaRPr/>
          </a:p>
        </p:txBody>
      </p:sp>
      <p:pic>
        <p:nvPicPr>
          <p:cNvPr id="90" name="Google Shape;90;p18"/>
          <p:cNvPicPr preferRelativeResize="0"/>
          <p:nvPr/>
        </p:nvPicPr>
        <p:blipFill>
          <a:blip r:embed="rId3">
            <a:alphaModFix/>
          </a:blip>
          <a:stretch>
            <a:fillRect/>
          </a:stretch>
        </p:blipFill>
        <p:spPr>
          <a:xfrm>
            <a:off x="2516225" y="1152475"/>
            <a:ext cx="6176850" cy="2083175"/>
          </a:xfrm>
          <a:prstGeom prst="rect">
            <a:avLst/>
          </a:prstGeom>
          <a:noFill/>
          <a:ln>
            <a:noFill/>
          </a:ln>
        </p:spPr>
      </p:pic>
      <p:pic>
        <p:nvPicPr>
          <p:cNvPr id="91" name="Google Shape;91;p18"/>
          <p:cNvPicPr preferRelativeResize="0"/>
          <p:nvPr/>
        </p:nvPicPr>
        <p:blipFill>
          <a:blip r:embed="rId4">
            <a:alphaModFix/>
          </a:blip>
          <a:stretch>
            <a:fillRect/>
          </a:stretch>
        </p:blipFill>
        <p:spPr>
          <a:xfrm>
            <a:off x="311700" y="1152475"/>
            <a:ext cx="2204525" cy="208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a:t>
            </a:r>
            <a:endParaRPr/>
          </a:p>
        </p:txBody>
      </p:sp>
      <p:sp>
        <p:nvSpPr>
          <p:cNvPr id="97" name="Google Shape;97;p19"/>
          <p:cNvSpPr txBox="1"/>
          <p:nvPr>
            <p:ph idx="1" type="body"/>
          </p:nvPr>
        </p:nvSpPr>
        <p:spPr>
          <a:xfrm>
            <a:off x="311700" y="2191150"/>
            <a:ext cx="47049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Tama is completely animated, up until death, anyway</a:t>
            </a:r>
            <a:endParaRPr/>
          </a:p>
        </p:txBody>
      </p:sp>
      <p:pic>
        <p:nvPicPr>
          <p:cNvPr id="98" name="Google Shape;98;p19"/>
          <p:cNvPicPr preferRelativeResize="0"/>
          <p:nvPr/>
        </p:nvPicPr>
        <p:blipFill>
          <a:blip r:embed="rId3">
            <a:alphaModFix/>
          </a:blip>
          <a:stretch>
            <a:fillRect/>
          </a:stretch>
        </p:blipFill>
        <p:spPr>
          <a:xfrm>
            <a:off x="5101925" y="1223125"/>
            <a:ext cx="3551703"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