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5" r:id="rId1"/>
  </p:sldMasterIdLst>
  <p:notesMasterIdLst>
    <p:notesMasterId r:id="rId12"/>
  </p:notesMasterIdLst>
  <p:sldIdLst>
    <p:sldId id="256" r:id="rId2"/>
    <p:sldId id="266" r:id="rId3"/>
    <p:sldId id="267" r:id="rId4"/>
    <p:sldId id="259" r:id="rId5"/>
    <p:sldId id="268" r:id="rId6"/>
    <p:sldId id="269" r:id="rId7"/>
    <p:sldId id="262" r:id="rId8"/>
    <p:sldId id="270" r:id="rId9"/>
    <p:sldId id="264" r:id="rId10"/>
    <p:sldId id="271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anose="020B0503030101060003" pitchFamily="34" charset="77"/>
      <p:regular r:id="rId21"/>
      <p:bold r:id="rId22"/>
      <p:italic r:id="rId23"/>
      <p:boldItalic r:id="rId24"/>
    </p:embeddedFont>
    <p:embeddedFont>
      <p:font typeface="Wingdings 3" pitchFamily="2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9EAD14-4CA4-A74E-8DF5-E6A16960D4ED}">
          <p14:sldIdLst>
            <p14:sldId id="256"/>
            <p14:sldId id="266"/>
            <p14:sldId id="267"/>
            <p14:sldId id="259"/>
            <p14:sldId id="268"/>
            <p14:sldId id="269"/>
            <p14:sldId id="262"/>
            <p14:sldId id="270"/>
            <p14:sldId id="2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85696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5949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022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8342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3577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5323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7763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51267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2271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714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439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0866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407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5150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90426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49040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26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95319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59607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8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5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Neighbourhoods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By </a:t>
            </a:r>
            <a:r>
              <a:rPr lang="en" sz="2400" dirty="0" err="1"/>
              <a:t>Bishal</a:t>
            </a:r>
            <a:r>
              <a:rPr lang="en" sz="2400" dirty="0"/>
              <a:t> Khatiwada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C836-A2BC-C649-831F-011BB071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637969"/>
            <a:ext cx="6619245" cy="785331"/>
          </a:xfrm>
        </p:spPr>
        <p:txBody>
          <a:bodyPr/>
          <a:lstStyle/>
          <a:p>
            <a:pPr algn="ctr"/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637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BD13-3D51-664C-A346-BD1D90F7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FAEB-2EA0-D04F-9FB2-CD49C4D9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Where should I set up a new park in Toronto, so as to attract the maximum number of people?</a:t>
            </a:r>
          </a:p>
        </p:txBody>
      </p:sp>
    </p:spTree>
    <p:extLst>
      <p:ext uri="{BB962C8B-B14F-4D97-AF65-F5344CB8AC3E}">
        <p14:creationId xmlns:p14="http://schemas.microsoft.com/office/powerpoint/2010/main" val="346968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3670-EDCE-D241-AAD2-51DCB4C6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0E10-BB78-D546-B20F-2F23BB49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>
              <a:spcBef>
                <a:spcPts val="1600"/>
              </a:spcBef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Parks and other spots sorted </a:t>
            </a:r>
            <a:r>
              <a:rPr lang="en-US" sz="16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neighbourhood</a:t>
            </a:r>
            <a:r>
              <a:rPr lang="en-US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wise</a:t>
            </a:r>
            <a:br>
              <a:rPr lang="en-US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lang="en-US" sz="16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Details of the </a:t>
            </a:r>
            <a:r>
              <a:rPr lang="en-US" sz="16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Neighbourhood</a:t>
            </a:r>
            <a:r>
              <a:rPr lang="en-US" sz="16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i.e. latitude and longitude from Wikipedia using </a:t>
            </a:r>
            <a:r>
              <a:rPr lang="en-US" sz="16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BeautifulSoup</a:t>
            </a:r>
            <a:endParaRPr lang="en-US" sz="16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570E-9ED9-F440-969C-503190D1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417674" cy="217169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Data on Toronto </a:t>
            </a:r>
            <a:r>
              <a:rPr lang="en-US" sz="1800" dirty="0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Neighbourhoods</a:t>
            </a:r>
            <a:r>
              <a:rPr lang="en-US" sz="18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from FOURSQUARE API using the latitude and longitude.</a:t>
            </a:r>
          </a:p>
        </p:txBody>
      </p:sp>
    </p:spTree>
    <p:extLst>
      <p:ext uri="{BB962C8B-B14F-4D97-AF65-F5344CB8AC3E}">
        <p14:creationId xmlns:p14="http://schemas.microsoft.com/office/powerpoint/2010/main" val="31988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83100" y="338445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Data on the neighborhoods from</a:t>
            </a:r>
            <a:br>
              <a:rPr lang="en" sz="3000" dirty="0"/>
            </a:br>
            <a:r>
              <a:rPr lang="en" sz="3000" dirty="0"/>
              <a:t>Wikipedia Using Beautiful Soup</a:t>
            </a:r>
            <a:br>
              <a:rPr lang="en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Latitude and Longitude using the Geospatial data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 flipH="1">
            <a:off x="3387400" y="3421225"/>
            <a:ext cx="41481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00" y="2322875"/>
            <a:ext cx="8180575" cy="2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6CB-F162-B34D-8C4E-66934EC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97413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400" dirty="0"/>
              <a:t>Visualization of the </a:t>
            </a:r>
            <a:r>
              <a:rPr lang="en-US" sz="2400" b="1" dirty="0" err="1">
                <a:solidFill>
                  <a:schemeClr val="bg1"/>
                </a:solidFill>
              </a:rPr>
              <a:t>Neighbourhoods</a:t>
            </a:r>
            <a:br>
              <a:rPr lang="en-US" sz="2400" dirty="0"/>
            </a:br>
            <a:r>
              <a:rPr lang="en-US" sz="2400" dirty="0"/>
              <a:t>On the Toronto Map</a:t>
            </a:r>
          </a:p>
        </p:txBody>
      </p:sp>
      <p:pic>
        <p:nvPicPr>
          <p:cNvPr id="5" name="Google Shape;101;p17">
            <a:extLst>
              <a:ext uri="{FF2B5EF4-FFF2-40B4-BE49-F238E27FC236}">
                <a16:creationId xmlns:a16="http://schemas.microsoft.com/office/drawing/2014/main" id="{1B3D3FA2-1051-9648-B5D9-86A48A1B37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982" r="22977"/>
          <a:stretch/>
        </p:blipFill>
        <p:spPr>
          <a:xfrm>
            <a:off x="4488725" y="0"/>
            <a:ext cx="4655272" cy="5143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24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0F03-24C1-874D-966B-BEB30B03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NEXT?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EACB5-DCDA-034A-9C5C-06053001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1670" y="556590"/>
            <a:ext cx="3972330" cy="3991555"/>
          </a:xfrm>
        </p:spPr>
        <p:txBody>
          <a:bodyPr>
            <a:normAutofit/>
          </a:bodyPr>
          <a:lstStyle/>
          <a:p>
            <a:pPr marL="457200" indent="-317500">
              <a:spcBef>
                <a:spcPts val="0"/>
              </a:spcBef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6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Importing Data from FOURSQUARE </a:t>
            </a:r>
          </a:p>
          <a:p>
            <a:pPr marL="457200" indent="-317500">
              <a:spcBef>
                <a:spcPts val="0"/>
              </a:spcBef>
              <a:buClr>
                <a:schemeClr val="dk1"/>
              </a:buClr>
              <a:buSzPts val="1400"/>
              <a:buFont typeface="Raleway"/>
              <a:buChar char="➔"/>
            </a:pPr>
            <a:endParaRPr lang="en-US" sz="16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>
              <a:spcBef>
                <a:spcPts val="0"/>
              </a:spcBef>
              <a:buClr>
                <a:schemeClr val="dk1"/>
              </a:buClr>
              <a:buSzPts val="1400"/>
            </a:pPr>
            <a:endParaRPr lang="en-US" sz="16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6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Applying </a:t>
            </a:r>
            <a:r>
              <a:rPr lang="en-US" sz="1600" b="1" dirty="0" err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KMeans</a:t>
            </a:r>
            <a:r>
              <a:rPr lang="en-US" sz="16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Clustering after processing the Data</a:t>
            </a:r>
            <a:endParaRPr lang="en-US" sz="14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7738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515575" y="178450"/>
            <a:ext cx="8112850" cy="1443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</a:rPr>
              <a:t>Here’s what the data from FOURSQUARE looks  like</a:t>
            </a:r>
            <a:r>
              <a:rPr lang="en" sz="3000" dirty="0">
                <a:solidFill>
                  <a:schemeClr val="bg1"/>
                </a:solidFill>
              </a:rPr>
              <a:t> 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75" y="2378175"/>
            <a:ext cx="7753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F78C-D279-F64F-95EF-48B93BA2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14" y="1971675"/>
            <a:ext cx="2094869" cy="890795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</a:rPr>
              <a:t>Visualization After K Means Clustering</a:t>
            </a:r>
          </a:p>
        </p:txBody>
      </p:sp>
      <p:pic>
        <p:nvPicPr>
          <p:cNvPr id="5" name="Google Shape;121;p20">
            <a:extLst>
              <a:ext uri="{FF2B5EF4-FFF2-40B4-BE49-F238E27FC236}">
                <a16:creationId xmlns:a16="http://schemas.microsoft.com/office/drawing/2014/main" id="{03C02539-8945-6446-8D73-C618874E03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154" r="29154"/>
          <a:stretch/>
        </p:blipFill>
        <p:spPr>
          <a:xfrm>
            <a:off x="4501433" y="-5"/>
            <a:ext cx="4655271" cy="514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16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62616" y="354332"/>
            <a:ext cx="6244200" cy="102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233CA-8371-C440-AF79-7243ADE4C12E}"/>
              </a:ext>
            </a:extLst>
          </p:cNvPr>
          <p:cNvSpPr txBox="1"/>
          <p:nvPr/>
        </p:nvSpPr>
        <p:spPr>
          <a:xfrm>
            <a:off x="421419" y="1987826"/>
            <a:ext cx="72833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/>
              <a:t>A park away from the shore might be beneficial as there is a density of similar parks towards the shore area</a:t>
            </a:r>
            <a:endParaRPr lang="en-US" sz="2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{18A0C47B-B9B5-7245-B893-9A01E05626DE}tf10001076</Template>
  <TotalTime>4</TotalTime>
  <Words>110</Words>
  <Application>Microsoft Macintosh PowerPoint</Application>
  <PresentationFormat>On-screen Show (16:9)</PresentationFormat>
  <Paragraphs>22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Raleway</vt:lpstr>
      <vt:lpstr>Lato</vt:lpstr>
      <vt:lpstr>Century Gothic</vt:lpstr>
      <vt:lpstr>Wingdings 3</vt:lpstr>
      <vt:lpstr>Ion Boardroom</vt:lpstr>
      <vt:lpstr>Battle of the Neighbourhoods</vt:lpstr>
      <vt:lpstr>PROBLEM</vt:lpstr>
      <vt:lpstr>DATA</vt:lpstr>
      <vt:lpstr>Data on the neighborhoods from Wikipedia Using Beautiful Soup  Latitude and Longitude using the Geospatial data   </vt:lpstr>
      <vt:lpstr>Visualization of the Neighbourhoods On the Toronto Map</vt:lpstr>
      <vt:lpstr>WHAT NEXT?</vt:lpstr>
      <vt:lpstr>PowerPoint Presentation</vt:lpstr>
      <vt:lpstr>Visualization After K Means Clustering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cp:lastModifiedBy>Microsoft Office User</cp:lastModifiedBy>
  <cp:revision>2</cp:revision>
  <dcterms:modified xsi:type="dcterms:W3CDTF">2019-10-09T01:58:25Z</dcterms:modified>
</cp:coreProperties>
</file>