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hIxaIEq2zfy1C8g+r0aujdO33v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11" Type="http://schemas.openxmlformats.org/officeDocument/2006/relationships/slide" Target="slides/slide6.xml"/><Relationship Id="rId10" Type="http://schemas.openxmlformats.org/officeDocument/2006/relationships/slide" Target="slides/slide5.xml"/><Relationship Id="rId12" Type="http://customschemas.google.com/relationships/presentationmetadata" Target="meta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888888"/>
              </a:buClr>
              <a:buSzPts val="1200"/>
              <a:buFont typeface="Calibri"/>
              <a:buNone/>
              <a:defRPr/>
            </a:lvl1pPr>
            <a:lvl2pPr indent="0" lvl="1" marL="0" algn="ctr">
              <a:spcBef>
                <a:spcPts val="0"/>
              </a:spcBef>
              <a:spcAft>
                <a:spcPts val="0"/>
              </a:spcAft>
              <a:buClr>
                <a:srgbClr val="888888"/>
              </a:buClr>
              <a:buSzPts val="1200"/>
              <a:buFont typeface="Calibri"/>
              <a:buNone/>
              <a:defRPr/>
            </a:lvl2pPr>
            <a:lvl3pPr indent="0" lvl="2" marL="0" algn="ctr">
              <a:spcBef>
                <a:spcPts val="0"/>
              </a:spcBef>
              <a:spcAft>
                <a:spcPts val="0"/>
              </a:spcAft>
              <a:buClr>
                <a:srgbClr val="888888"/>
              </a:buClr>
              <a:buSzPts val="1200"/>
              <a:buFont typeface="Calibri"/>
              <a:buNone/>
              <a:defRPr/>
            </a:lvl3pPr>
            <a:lvl4pPr indent="0" lvl="3" marL="0" algn="ctr">
              <a:spcBef>
                <a:spcPts val="0"/>
              </a:spcBef>
              <a:spcAft>
                <a:spcPts val="0"/>
              </a:spcAft>
              <a:buClr>
                <a:srgbClr val="888888"/>
              </a:buClr>
              <a:buSzPts val="1200"/>
              <a:buFont typeface="Calibri"/>
              <a:buNone/>
              <a:defRPr/>
            </a:lvl4pPr>
            <a:lvl5pPr indent="0" lvl="4" marL="0" algn="ctr">
              <a:spcBef>
                <a:spcPts val="0"/>
              </a:spcBef>
              <a:spcAft>
                <a:spcPts val="0"/>
              </a:spcAft>
              <a:buClr>
                <a:srgbClr val="888888"/>
              </a:buClr>
              <a:buSzPts val="1200"/>
              <a:buFont typeface="Calibri"/>
              <a:buNone/>
              <a:defRPr/>
            </a:lvl5pPr>
            <a:lvl6pPr indent="0" lvl="5" marL="0" algn="ctr">
              <a:spcBef>
                <a:spcPts val="0"/>
              </a:spcBef>
              <a:spcAft>
                <a:spcPts val="0"/>
              </a:spcAft>
              <a:buClr>
                <a:srgbClr val="888888"/>
              </a:buClr>
              <a:buSzPts val="1200"/>
              <a:buFont typeface="Calibri"/>
              <a:buNone/>
              <a:defRPr/>
            </a:lvl6pPr>
            <a:lvl7pPr indent="0" lvl="6" marL="0" algn="ctr">
              <a:spcBef>
                <a:spcPts val="0"/>
              </a:spcBef>
              <a:spcAft>
                <a:spcPts val="0"/>
              </a:spcAft>
              <a:buClr>
                <a:srgbClr val="888888"/>
              </a:buClr>
              <a:buSzPts val="1200"/>
              <a:buFont typeface="Calibri"/>
              <a:buNone/>
              <a:defRPr/>
            </a:lvl7pPr>
            <a:lvl8pPr indent="0" lvl="7" marL="0" algn="ctr">
              <a:spcBef>
                <a:spcPts val="0"/>
              </a:spcBef>
              <a:spcAft>
                <a:spcPts val="0"/>
              </a:spcAft>
              <a:buClr>
                <a:srgbClr val="888888"/>
              </a:buClr>
              <a:buSzPts val="1200"/>
              <a:buFont typeface="Calibri"/>
              <a:buNone/>
              <a:defRPr/>
            </a:lvl8pPr>
            <a:lvl9pPr indent="0" lvl="8" marL="0" algn="ctr">
              <a:spcBef>
                <a:spcPts val="0"/>
              </a:spcBef>
              <a:spcAft>
                <a:spcPts val="0"/>
              </a:spcAft>
              <a:buClr>
                <a:srgbClr val="888888"/>
              </a:buClr>
              <a:buSzPts val="1200"/>
              <a:buFont typeface="Calibri"/>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888888"/>
              </a:buClr>
              <a:buSzPts val="1200"/>
              <a:buFont typeface="Calibri"/>
              <a:buNone/>
              <a:defRPr/>
            </a:lvl1pPr>
            <a:lvl2pPr indent="0" lvl="1" marL="0" algn="ctr">
              <a:spcBef>
                <a:spcPts val="0"/>
              </a:spcBef>
              <a:spcAft>
                <a:spcPts val="0"/>
              </a:spcAft>
              <a:buClr>
                <a:srgbClr val="888888"/>
              </a:buClr>
              <a:buSzPts val="1200"/>
              <a:buFont typeface="Calibri"/>
              <a:buNone/>
              <a:defRPr/>
            </a:lvl2pPr>
            <a:lvl3pPr indent="0" lvl="2" marL="0" algn="ctr">
              <a:spcBef>
                <a:spcPts val="0"/>
              </a:spcBef>
              <a:spcAft>
                <a:spcPts val="0"/>
              </a:spcAft>
              <a:buClr>
                <a:srgbClr val="888888"/>
              </a:buClr>
              <a:buSzPts val="1200"/>
              <a:buFont typeface="Calibri"/>
              <a:buNone/>
              <a:defRPr/>
            </a:lvl3pPr>
            <a:lvl4pPr indent="0" lvl="3" marL="0" algn="ctr">
              <a:spcBef>
                <a:spcPts val="0"/>
              </a:spcBef>
              <a:spcAft>
                <a:spcPts val="0"/>
              </a:spcAft>
              <a:buClr>
                <a:srgbClr val="888888"/>
              </a:buClr>
              <a:buSzPts val="1200"/>
              <a:buFont typeface="Calibri"/>
              <a:buNone/>
              <a:defRPr/>
            </a:lvl4pPr>
            <a:lvl5pPr indent="0" lvl="4" marL="0" algn="ctr">
              <a:spcBef>
                <a:spcPts val="0"/>
              </a:spcBef>
              <a:spcAft>
                <a:spcPts val="0"/>
              </a:spcAft>
              <a:buClr>
                <a:srgbClr val="888888"/>
              </a:buClr>
              <a:buSzPts val="1200"/>
              <a:buFont typeface="Calibri"/>
              <a:buNone/>
              <a:defRPr/>
            </a:lvl5pPr>
            <a:lvl6pPr indent="0" lvl="5" marL="0" algn="ctr">
              <a:spcBef>
                <a:spcPts val="0"/>
              </a:spcBef>
              <a:spcAft>
                <a:spcPts val="0"/>
              </a:spcAft>
              <a:buClr>
                <a:srgbClr val="888888"/>
              </a:buClr>
              <a:buSzPts val="1200"/>
              <a:buFont typeface="Calibri"/>
              <a:buNone/>
              <a:defRPr/>
            </a:lvl6pPr>
            <a:lvl7pPr indent="0" lvl="6" marL="0" algn="ctr">
              <a:spcBef>
                <a:spcPts val="0"/>
              </a:spcBef>
              <a:spcAft>
                <a:spcPts val="0"/>
              </a:spcAft>
              <a:buClr>
                <a:srgbClr val="888888"/>
              </a:buClr>
              <a:buSzPts val="1200"/>
              <a:buFont typeface="Calibri"/>
              <a:buNone/>
              <a:defRPr/>
            </a:lvl7pPr>
            <a:lvl8pPr indent="0" lvl="7" marL="0" algn="ctr">
              <a:spcBef>
                <a:spcPts val="0"/>
              </a:spcBef>
              <a:spcAft>
                <a:spcPts val="0"/>
              </a:spcAft>
              <a:buClr>
                <a:srgbClr val="888888"/>
              </a:buClr>
              <a:buSzPts val="1200"/>
              <a:buFont typeface="Calibri"/>
              <a:buNone/>
              <a:defRPr/>
            </a:lvl8pPr>
            <a:lvl9pPr indent="0" lvl="8" marL="0" algn="ctr">
              <a:spcBef>
                <a:spcPts val="0"/>
              </a:spcBef>
              <a:spcAft>
                <a:spcPts val="0"/>
              </a:spcAft>
              <a:buClr>
                <a:srgbClr val="888888"/>
              </a:buClr>
              <a:buSzPts val="1200"/>
              <a:buFont typeface="Calibri"/>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888888"/>
              </a:buClr>
              <a:buSzPts val="1200"/>
              <a:buFont typeface="Calibri"/>
              <a:buNone/>
              <a:defRPr/>
            </a:lvl1pPr>
            <a:lvl2pPr indent="0" lvl="1" marL="0" algn="ctr">
              <a:spcBef>
                <a:spcPts val="0"/>
              </a:spcBef>
              <a:spcAft>
                <a:spcPts val="0"/>
              </a:spcAft>
              <a:buClr>
                <a:srgbClr val="888888"/>
              </a:buClr>
              <a:buSzPts val="1200"/>
              <a:buFont typeface="Calibri"/>
              <a:buNone/>
              <a:defRPr/>
            </a:lvl2pPr>
            <a:lvl3pPr indent="0" lvl="2" marL="0" algn="ctr">
              <a:spcBef>
                <a:spcPts val="0"/>
              </a:spcBef>
              <a:spcAft>
                <a:spcPts val="0"/>
              </a:spcAft>
              <a:buClr>
                <a:srgbClr val="888888"/>
              </a:buClr>
              <a:buSzPts val="1200"/>
              <a:buFont typeface="Calibri"/>
              <a:buNone/>
              <a:defRPr/>
            </a:lvl3pPr>
            <a:lvl4pPr indent="0" lvl="3" marL="0" algn="ctr">
              <a:spcBef>
                <a:spcPts val="0"/>
              </a:spcBef>
              <a:spcAft>
                <a:spcPts val="0"/>
              </a:spcAft>
              <a:buClr>
                <a:srgbClr val="888888"/>
              </a:buClr>
              <a:buSzPts val="1200"/>
              <a:buFont typeface="Calibri"/>
              <a:buNone/>
              <a:defRPr/>
            </a:lvl4pPr>
            <a:lvl5pPr indent="0" lvl="4" marL="0" algn="ctr">
              <a:spcBef>
                <a:spcPts val="0"/>
              </a:spcBef>
              <a:spcAft>
                <a:spcPts val="0"/>
              </a:spcAft>
              <a:buClr>
                <a:srgbClr val="888888"/>
              </a:buClr>
              <a:buSzPts val="1200"/>
              <a:buFont typeface="Calibri"/>
              <a:buNone/>
              <a:defRPr/>
            </a:lvl5pPr>
            <a:lvl6pPr indent="0" lvl="5" marL="0" algn="ctr">
              <a:spcBef>
                <a:spcPts val="0"/>
              </a:spcBef>
              <a:spcAft>
                <a:spcPts val="0"/>
              </a:spcAft>
              <a:buClr>
                <a:srgbClr val="888888"/>
              </a:buClr>
              <a:buSzPts val="1200"/>
              <a:buFont typeface="Calibri"/>
              <a:buNone/>
              <a:defRPr/>
            </a:lvl6pPr>
            <a:lvl7pPr indent="0" lvl="6" marL="0" algn="ctr">
              <a:spcBef>
                <a:spcPts val="0"/>
              </a:spcBef>
              <a:spcAft>
                <a:spcPts val="0"/>
              </a:spcAft>
              <a:buClr>
                <a:srgbClr val="888888"/>
              </a:buClr>
              <a:buSzPts val="1200"/>
              <a:buFont typeface="Calibri"/>
              <a:buNone/>
              <a:defRPr/>
            </a:lvl7pPr>
            <a:lvl8pPr indent="0" lvl="7" marL="0" algn="ctr">
              <a:spcBef>
                <a:spcPts val="0"/>
              </a:spcBef>
              <a:spcAft>
                <a:spcPts val="0"/>
              </a:spcAft>
              <a:buClr>
                <a:srgbClr val="888888"/>
              </a:buClr>
              <a:buSzPts val="1200"/>
              <a:buFont typeface="Calibri"/>
              <a:buNone/>
              <a:defRPr/>
            </a:lvl8pPr>
            <a:lvl9pPr indent="0" lvl="8" marL="0" algn="ctr">
              <a:spcBef>
                <a:spcPts val="0"/>
              </a:spcBef>
              <a:spcAft>
                <a:spcPts val="0"/>
              </a:spcAft>
              <a:buClr>
                <a:srgbClr val="888888"/>
              </a:buClr>
              <a:buSzPts val="1200"/>
              <a:buFont typeface="Calibri"/>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93" name="Google Shape;9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chemeClr val="lt1"/>
              </a:buClr>
              <a:buSzPts val="1200"/>
              <a:buFont typeface="Calibri"/>
              <a:buNone/>
              <a:defRPr/>
            </a:lvl1pPr>
            <a:lvl2pPr indent="0" lvl="1" marL="0" algn="ctr">
              <a:spcBef>
                <a:spcPts val="0"/>
              </a:spcBef>
              <a:spcAft>
                <a:spcPts val="0"/>
              </a:spcAft>
              <a:buClr>
                <a:schemeClr val="lt1"/>
              </a:buClr>
              <a:buSzPts val="1200"/>
              <a:buFont typeface="Calibri"/>
              <a:buNone/>
              <a:defRPr/>
            </a:lvl2pPr>
            <a:lvl3pPr indent="0" lvl="2" marL="0" algn="ctr">
              <a:spcBef>
                <a:spcPts val="0"/>
              </a:spcBef>
              <a:spcAft>
                <a:spcPts val="0"/>
              </a:spcAft>
              <a:buClr>
                <a:schemeClr val="lt1"/>
              </a:buClr>
              <a:buSzPts val="1200"/>
              <a:buFont typeface="Calibri"/>
              <a:buNone/>
              <a:defRPr/>
            </a:lvl3pPr>
            <a:lvl4pPr indent="0" lvl="3" marL="0" algn="ctr">
              <a:spcBef>
                <a:spcPts val="0"/>
              </a:spcBef>
              <a:spcAft>
                <a:spcPts val="0"/>
              </a:spcAft>
              <a:buClr>
                <a:schemeClr val="lt1"/>
              </a:buClr>
              <a:buSzPts val="1200"/>
              <a:buFont typeface="Calibri"/>
              <a:buNone/>
              <a:defRPr/>
            </a:lvl4pPr>
            <a:lvl5pPr indent="0" lvl="4" marL="0" algn="ctr">
              <a:spcBef>
                <a:spcPts val="0"/>
              </a:spcBef>
              <a:spcAft>
                <a:spcPts val="0"/>
              </a:spcAft>
              <a:buClr>
                <a:schemeClr val="lt1"/>
              </a:buClr>
              <a:buSzPts val="1200"/>
              <a:buFont typeface="Calibri"/>
              <a:buNone/>
              <a:defRPr/>
            </a:lvl5pPr>
            <a:lvl6pPr indent="0" lvl="5" marL="0" algn="ctr">
              <a:spcBef>
                <a:spcPts val="0"/>
              </a:spcBef>
              <a:spcAft>
                <a:spcPts val="0"/>
              </a:spcAft>
              <a:buClr>
                <a:schemeClr val="lt1"/>
              </a:buClr>
              <a:buSzPts val="1200"/>
              <a:buFont typeface="Calibri"/>
              <a:buNone/>
              <a:defRPr/>
            </a:lvl6pPr>
            <a:lvl7pPr indent="0" lvl="6" marL="0" algn="ctr">
              <a:spcBef>
                <a:spcPts val="0"/>
              </a:spcBef>
              <a:spcAft>
                <a:spcPts val="0"/>
              </a:spcAft>
              <a:buClr>
                <a:schemeClr val="lt1"/>
              </a:buClr>
              <a:buSzPts val="1200"/>
              <a:buFont typeface="Calibri"/>
              <a:buNone/>
              <a:defRPr/>
            </a:lvl7pPr>
            <a:lvl8pPr indent="0" lvl="7" marL="0" algn="ctr">
              <a:spcBef>
                <a:spcPts val="0"/>
              </a:spcBef>
              <a:spcAft>
                <a:spcPts val="0"/>
              </a:spcAft>
              <a:buClr>
                <a:schemeClr val="lt1"/>
              </a:buClr>
              <a:buSzPts val="1200"/>
              <a:buFont typeface="Calibri"/>
              <a:buNone/>
              <a:defRPr/>
            </a:lvl8pPr>
            <a:lvl9pPr indent="0" lvl="8" marL="0" algn="ctr">
              <a:spcBef>
                <a:spcPts val="0"/>
              </a:spcBef>
              <a:spcAft>
                <a:spcPts val="0"/>
              </a:spcAft>
              <a:buClr>
                <a:schemeClr val="lt1"/>
              </a:buClr>
              <a:buSzPts val="1200"/>
              <a:buFont typeface="Calibri"/>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888888"/>
              </a:buClr>
              <a:buSzPts val="1200"/>
              <a:buFont typeface="Calibri"/>
              <a:buNone/>
              <a:defRPr/>
            </a:lvl1pPr>
            <a:lvl2pPr indent="0" lvl="1" marL="0" algn="ctr">
              <a:spcBef>
                <a:spcPts val="0"/>
              </a:spcBef>
              <a:spcAft>
                <a:spcPts val="0"/>
              </a:spcAft>
              <a:buClr>
                <a:srgbClr val="888888"/>
              </a:buClr>
              <a:buSzPts val="1200"/>
              <a:buFont typeface="Calibri"/>
              <a:buNone/>
              <a:defRPr/>
            </a:lvl2pPr>
            <a:lvl3pPr indent="0" lvl="2" marL="0" algn="ctr">
              <a:spcBef>
                <a:spcPts val="0"/>
              </a:spcBef>
              <a:spcAft>
                <a:spcPts val="0"/>
              </a:spcAft>
              <a:buClr>
                <a:srgbClr val="888888"/>
              </a:buClr>
              <a:buSzPts val="1200"/>
              <a:buFont typeface="Calibri"/>
              <a:buNone/>
              <a:defRPr/>
            </a:lvl3pPr>
            <a:lvl4pPr indent="0" lvl="3" marL="0" algn="ctr">
              <a:spcBef>
                <a:spcPts val="0"/>
              </a:spcBef>
              <a:spcAft>
                <a:spcPts val="0"/>
              </a:spcAft>
              <a:buClr>
                <a:srgbClr val="888888"/>
              </a:buClr>
              <a:buSzPts val="1200"/>
              <a:buFont typeface="Calibri"/>
              <a:buNone/>
              <a:defRPr/>
            </a:lvl4pPr>
            <a:lvl5pPr indent="0" lvl="4" marL="0" algn="ctr">
              <a:spcBef>
                <a:spcPts val="0"/>
              </a:spcBef>
              <a:spcAft>
                <a:spcPts val="0"/>
              </a:spcAft>
              <a:buClr>
                <a:srgbClr val="888888"/>
              </a:buClr>
              <a:buSzPts val="1200"/>
              <a:buFont typeface="Calibri"/>
              <a:buNone/>
              <a:defRPr/>
            </a:lvl5pPr>
            <a:lvl6pPr indent="0" lvl="5" marL="0" algn="ctr">
              <a:spcBef>
                <a:spcPts val="0"/>
              </a:spcBef>
              <a:spcAft>
                <a:spcPts val="0"/>
              </a:spcAft>
              <a:buClr>
                <a:srgbClr val="888888"/>
              </a:buClr>
              <a:buSzPts val="1200"/>
              <a:buFont typeface="Calibri"/>
              <a:buNone/>
              <a:defRPr/>
            </a:lvl6pPr>
            <a:lvl7pPr indent="0" lvl="6" marL="0" algn="ctr">
              <a:spcBef>
                <a:spcPts val="0"/>
              </a:spcBef>
              <a:spcAft>
                <a:spcPts val="0"/>
              </a:spcAft>
              <a:buClr>
                <a:srgbClr val="888888"/>
              </a:buClr>
              <a:buSzPts val="1200"/>
              <a:buFont typeface="Calibri"/>
              <a:buNone/>
              <a:defRPr/>
            </a:lvl7pPr>
            <a:lvl8pPr indent="0" lvl="7" marL="0" algn="ctr">
              <a:spcBef>
                <a:spcPts val="0"/>
              </a:spcBef>
              <a:spcAft>
                <a:spcPts val="0"/>
              </a:spcAft>
              <a:buClr>
                <a:srgbClr val="888888"/>
              </a:buClr>
              <a:buSzPts val="1200"/>
              <a:buFont typeface="Calibri"/>
              <a:buNone/>
              <a:defRPr/>
            </a:lvl8pPr>
            <a:lvl9pPr indent="0" lvl="8" marL="0" algn="ctr">
              <a:spcBef>
                <a:spcPts val="0"/>
              </a:spcBef>
              <a:spcAft>
                <a:spcPts val="0"/>
              </a:spcAft>
              <a:buClr>
                <a:srgbClr val="888888"/>
              </a:buClr>
              <a:buSzPts val="1200"/>
              <a:buFont typeface="Calibri"/>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888888"/>
              </a:buClr>
              <a:buSzPts val="1200"/>
              <a:buFont typeface="Calibri"/>
              <a:buNone/>
              <a:defRPr/>
            </a:lvl1pPr>
            <a:lvl2pPr indent="0" lvl="1" marL="0" algn="ctr">
              <a:spcBef>
                <a:spcPts val="0"/>
              </a:spcBef>
              <a:spcAft>
                <a:spcPts val="0"/>
              </a:spcAft>
              <a:buClr>
                <a:srgbClr val="888888"/>
              </a:buClr>
              <a:buSzPts val="1200"/>
              <a:buFont typeface="Calibri"/>
              <a:buNone/>
              <a:defRPr/>
            </a:lvl2pPr>
            <a:lvl3pPr indent="0" lvl="2" marL="0" algn="ctr">
              <a:spcBef>
                <a:spcPts val="0"/>
              </a:spcBef>
              <a:spcAft>
                <a:spcPts val="0"/>
              </a:spcAft>
              <a:buClr>
                <a:srgbClr val="888888"/>
              </a:buClr>
              <a:buSzPts val="1200"/>
              <a:buFont typeface="Calibri"/>
              <a:buNone/>
              <a:defRPr/>
            </a:lvl3pPr>
            <a:lvl4pPr indent="0" lvl="3" marL="0" algn="ctr">
              <a:spcBef>
                <a:spcPts val="0"/>
              </a:spcBef>
              <a:spcAft>
                <a:spcPts val="0"/>
              </a:spcAft>
              <a:buClr>
                <a:srgbClr val="888888"/>
              </a:buClr>
              <a:buSzPts val="1200"/>
              <a:buFont typeface="Calibri"/>
              <a:buNone/>
              <a:defRPr/>
            </a:lvl4pPr>
            <a:lvl5pPr indent="0" lvl="4" marL="0" algn="ctr">
              <a:spcBef>
                <a:spcPts val="0"/>
              </a:spcBef>
              <a:spcAft>
                <a:spcPts val="0"/>
              </a:spcAft>
              <a:buClr>
                <a:srgbClr val="888888"/>
              </a:buClr>
              <a:buSzPts val="1200"/>
              <a:buFont typeface="Calibri"/>
              <a:buNone/>
              <a:defRPr/>
            </a:lvl5pPr>
            <a:lvl6pPr indent="0" lvl="5" marL="0" algn="ctr">
              <a:spcBef>
                <a:spcPts val="0"/>
              </a:spcBef>
              <a:spcAft>
                <a:spcPts val="0"/>
              </a:spcAft>
              <a:buClr>
                <a:srgbClr val="888888"/>
              </a:buClr>
              <a:buSzPts val="1200"/>
              <a:buFont typeface="Calibri"/>
              <a:buNone/>
              <a:defRPr/>
            </a:lvl6pPr>
            <a:lvl7pPr indent="0" lvl="6" marL="0" algn="ctr">
              <a:spcBef>
                <a:spcPts val="0"/>
              </a:spcBef>
              <a:spcAft>
                <a:spcPts val="0"/>
              </a:spcAft>
              <a:buClr>
                <a:srgbClr val="888888"/>
              </a:buClr>
              <a:buSzPts val="1200"/>
              <a:buFont typeface="Calibri"/>
              <a:buNone/>
              <a:defRPr/>
            </a:lvl7pPr>
            <a:lvl8pPr indent="0" lvl="7" marL="0" algn="ctr">
              <a:spcBef>
                <a:spcPts val="0"/>
              </a:spcBef>
              <a:spcAft>
                <a:spcPts val="0"/>
              </a:spcAft>
              <a:buClr>
                <a:srgbClr val="888888"/>
              </a:buClr>
              <a:buSzPts val="1200"/>
              <a:buFont typeface="Calibri"/>
              <a:buNone/>
              <a:defRPr/>
            </a:lvl8pPr>
            <a:lvl9pPr indent="0" lvl="8" marL="0" algn="ctr">
              <a:spcBef>
                <a:spcPts val="0"/>
              </a:spcBef>
              <a:spcAft>
                <a:spcPts val="0"/>
              </a:spcAft>
              <a:buClr>
                <a:srgbClr val="888888"/>
              </a:buClr>
              <a:buSzPts val="1200"/>
              <a:buFont typeface="Calibri"/>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888888"/>
              </a:buClr>
              <a:buSzPts val="1200"/>
              <a:buFont typeface="Calibri"/>
              <a:buNone/>
              <a:defRPr/>
            </a:lvl1pPr>
            <a:lvl2pPr indent="0" lvl="1" marL="0" algn="ctr">
              <a:spcBef>
                <a:spcPts val="0"/>
              </a:spcBef>
              <a:spcAft>
                <a:spcPts val="0"/>
              </a:spcAft>
              <a:buClr>
                <a:srgbClr val="888888"/>
              </a:buClr>
              <a:buSzPts val="1200"/>
              <a:buFont typeface="Calibri"/>
              <a:buNone/>
              <a:defRPr/>
            </a:lvl2pPr>
            <a:lvl3pPr indent="0" lvl="2" marL="0" algn="ctr">
              <a:spcBef>
                <a:spcPts val="0"/>
              </a:spcBef>
              <a:spcAft>
                <a:spcPts val="0"/>
              </a:spcAft>
              <a:buClr>
                <a:srgbClr val="888888"/>
              </a:buClr>
              <a:buSzPts val="1200"/>
              <a:buFont typeface="Calibri"/>
              <a:buNone/>
              <a:defRPr/>
            </a:lvl3pPr>
            <a:lvl4pPr indent="0" lvl="3" marL="0" algn="ctr">
              <a:spcBef>
                <a:spcPts val="0"/>
              </a:spcBef>
              <a:spcAft>
                <a:spcPts val="0"/>
              </a:spcAft>
              <a:buClr>
                <a:srgbClr val="888888"/>
              </a:buClr>
              <a:buSzPts val="1200"/>
              <a:buFont typeface="Calibri"/>
              <a:buNone/>
              <a:defRPr/>
            </a:lvl4pPr>
            <a:lvl5pPr indent="0" lvl="4" marL="0" algn="ctr">
              <a:spcBef>
                <a:spcPts val="0"/>
              </a:spcBef>
              <a:spcAft>
                <a:spcPts val="0"/>
              </a:spcAft>
              <a:buClr>
                <a:srgbClr val="888888"/>
              </a:buClr>
              <a:buSzPts val="1200"/>
              <a:buFont typeface="Calibri"/>
              <a:buNone/>
              <a:defRPr/>
            </a:lvl5pPr>
            <a:lvl6pPr indent="0" lvl="5" marL="0" algn="ctr">
              <a:spcBef>
                <a:spcPts val="0"/>
              </a:spcBef>
              <a:spcAft>
                <a:spcPts val="0"/>
              </a:spcAft>
              <a:buClr>
                <a:srgbClr val="888888"/>
              </a:buClr>
              <a:buSzPts val="1200"/>
              <a:buFont typeface="Calibri"/>
              <a:buNone/>
              <a:defRPr/>
            </a:lvl6pPr>
            <a:lvl7pPr indent="0" lvl="6" marL="0" algn="ctr">
              <a:spcBef>
                <a:spcPts val="0"/>
              </a:spcBef>
              <a:spcAft>
                <a:spcPts val="0"/>
              </a:spcAft>
              <a:buClr>
                <a:srgbClr val="888888"/>
              </a:buClr>
              <a:buSzPts val="1200"/>
              <a:buFont typeface="Calibri"/>
              <a:buNone/>
              <a:defRPr/>
            </a:lvl7pPr>
            <a:lvl8pPr indent="0" lvl="7" marL="0" algn="ctr">
              <a:spcBef>
                <a:spcPts val="0"/>
              </a:spcBef>
              <a:spcAft>
                <a:spcPts val="0"/>
              </a:spcAft>
              <a:buClr>
                <a:srgbClr val="888888"/>
              </a:buClr>
              <a:buSzPts val="1200"/>
              <a:buFont typeface="Calibri"/>
              <a:buNone/>
              <a:defRPr/>
            </a:lvl8pPr>
            <a:lvl9pPr indent="0" lvl="8" marL="0" algn="ctr">
              <a:spcBef>
                <a:spcPts val="0"/>
              </a:spcBef>
              <a:spcAft>
                <a:spcPts val="0"/>
              </a:spcAft>
              <a:buClr>
                <a:srgbClr val="888888"/>
              </a:buClr>
              <a:buSzPts val="1200"/>
              <a:buFont typeface="Calibri"/>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888888"/>
              </a:buClr>
              <a:buSzPts val="1200"/>
              <a:buFont typeface="Calibri"/>
              <a:buNone/>
              <a:defRPr/>
            </a:lvl1pPr>
            <a:lvl2pPr indent="0" lvl="1" marL="0" algn="ctr">
              <a:spcBef>
                <a:spcPts val="0"/>
              </a:spcBef>
              <a:spcAft>
                <a:spcPts val="0"/>
              </a:spcAft>
              <a:buClr>
                <a:srgbClr val="888888"/>
              </a:buClr>
              <a:buSzPts val="1200"/>
              <a:buFont typeface="Calibri"/>
              <a:buNone/>
              <a:defRPr/>
            </a:lvl2pPr>
            <a:lvl3pPr indent="0" lvl="2" marL="0" algn="ctr">
              <a:spcBef>
                <a:spcPts val="0"/>
              </a:spcBef>
              <a:spcAft>
                <a:spcPts val="0"/>
              </a:spcAft>
              <a:buClr>
                <a:srgbClr val="888888"/>
              </a:buClr>
              <a:buSzPts val="1200"/>
              <a:buFont typeface="Calibri"/>
              <a:buNone/>
              <a:defRPr/>
            </a:lvl3pPr>
            <a:lvl4pPr indent="0" lvl="3" marL="0" algn="ctr">
              <a:spcBef>
                <a:spcPts val="0"/>
              </a:spcBef>
              <a:spcAft>
                <a:spcPts val="0"/>
              </a:spcAft>
              <a:buClr>
                <a:srgbClr val="888888"/>
              </a:buClr>
              <a:buSzPts val="1200"/>
              <a:buFont typeface="Calibri"/>
              <a:buNone/>
              <a:defRPr/>
            </a:lvl4pPr>
            <a:lvl5pPr indent="0" lvl="4" marL="0" algn="ctr">
              <a:spcBef>
                <a:spcPts val="0"/>
              </a:spcBef>
              <a:spcAft>
                <a:spcPts val="0"/>
              </a:spcAft>
              <a:buClr>
                <a:srgbClr val="888888"/>
              </a:buClr>
              <a:buSzPts val="1200"/>
              <a:buFont typeface="Calibri"/>
              <a:buNone/>
              <a:defRPr/>
            </a:lvl5pPr>
            <a:lvl6pPr indent="0" lvl="5" marL="0" algn="ctr">
              <a:spcBef>
                <a:spcPts val="0"/>
              </a:spcBef>
              <a:spcAft>
                <a:spcPts val="0"/>
              </a:spcAft>
              <a:buClr>
                <a:srgbClr val="888888"/>
              </a:buClr>
              <a:buSzPts val="1200"/>
              <a:buFont typeface="Calibri"/>
              <a:buNone/>
              <a:defRPr/>
            </a:lvl6pPr>
            <a:lvl7pPr indent="0" lvl="6" marL="0" algn="ctr">
              <a:spcBef>
                <a:spcPts val="0"/>
              </a:spcBef>
              <a:spcAft>
                <a:spcPts val="0"/>
              </a:spcAft>
              <a:buClr>
                <a:srgbClr val="888888"/>
              </a:buClr>
              <a:buSzPts val="1200"/>
              <a:buFont typeface="Calibri"/>
              <a:buNone/>
              <a:defRPr/>
            </a:lvl7pPr>
            <a:lvl8pPr indent="0" lvl="7" marL="0" algn="ctr">
              <a:spcBef>
                <a:spcPts val="0"/>
              </a:spcBef>
              <a:spcAft>
                <a:spcPts val="0"/>
              </a:spcAft>
              <a:buClr>
                <a:srgbClr val="888888"/>
              </a:buClr>
              <a:buSzPts val="1200"/>
              <a:buFont typeface="Calibri"/>
              <a:buNone/>
              <a:defRPr/>
            </a:lvl8pPr>
            <a:lvl9pPr indent="0" lvl="8" marL="0" algn="ctr">
              <a:spcBef>
                <a:spcPts val="0"/>
              </a:spcBef>
              <a:spcAft>
                <a:spcPts val="0"/>
              </a:spcAft>
              <a:buClr>
                <a:srgbClr val="888888"/>
              </a:buClr>
              <a:buSzPts val="1200"/>
              <a:buFont typeface="Calibri"/>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888888"/>
              </a:buClr>
              <a:buSzPts val="1200"/>
              <a:buFont typeface="Calibri"/>
              <a:buNone/>
              <a:defRPr/>
            </a:lvl1pPr>
            <a:lvl2pPr indent="0" lvl="1" marL="0" algn="ctr">
              <a:spcBef>
                <a:spcPts val="0"/>
              </a:spcBef>
              <a:spcAft>
                <a:spcPts val="0"/>
              </a:spcAft>
              <a:buClr>
                <a:srgbClr val="888888"/>
              </a:buClr>
              <a:buSzPts val="1200"/>
              <a:buFont typeface="Calibri"/>
              <a:buNone/>
              <a:defRPr/>
            </a:lvl2pPr>
            <a:lvl3pPr indent="0" lvl="2" marL="0" algn="ctr">
              <a:spcBef>
                <a:spcPts val="0"/>
              </a:spcBef>
              <a:spcAft>
                <a:spcPts val="0"/>
              </a:spcAft>
              <a:buClr>
                <a:srgbClr val="888888"/>
              </a:buClr>
              <a:buSzPts val="1200"/>
              <a:buFont typeface="Calibri"/>
              <a:buNone/>
              <a:defRPr/>
            </a:lvl3pPr>
            <a:lvl4pPr indent="0" lvl="3" marL="0" algn="ctr">
              <a:spcBef>
                <a:spcPts val="0"/>
              </a:spcBef>
              <a:spcAft>
                <a:spcPts val="0"/>
              </a:spcAft>
              <a:buClr>
                <a:srgbClr val="888888"/>
              </a:buClr>
              <a:buSzPts val="1200"/>
              <a:buFont typeface="Calibri"/>
              <a:buNone/>
              <a:defRPr/>
            </a:lvl4pPr>
            <a:lvl5pPr indent="0" lvl="4" marL="0" algn="ctr">
              <a:spcBef>
                <a:spcPts val="0"/>
              </a:spcBef>
              <a:spcAft>
                <a:spcPts val="0"/>
              </a:spcAft>
              <a:buClr>
                <a:srgbClr val="888888"/>
              </a:buClr>
              <a:buSzPts val="1200"/>
              <a:buFont typeface="Calibri"/>
              <a:buNone/>
              <a:defRPr/>
            </a:lvl5pPr>
            <a:lvl6pPr indent="0" lvl="5" marL="0" algn="ctr">
              <a:spcBef>
                <a:spcPts val="0"/>
              </a:spcBef>
              <a:spcAft>
                <a:spcPts val="0"/>
              </a:spcAft>
              <a:buClr>
                <a:srgbClr val="888888"/>
              </a:buClr>
              <a:buSzPts val="1200"/>
              <a:buFont typeface="Calibri"/>
              <a:buNone/>
              <a:defRPr/>
            </a:lvl6pPr>
            <a:lvl7pPr indent="0" lvl="6" marL="0" algn="ctr">
              <a:spcBef>
                <a:spcPts val="0"/>
              </a:spcBef>
              <a:spcAft>
                <a:spcPts val="0"/>
              </a:spcAft>
              <a:buClr>
                <a:srgbClr val="888888"/>
              </a:buClr>
              <a:buSzPts val="1200"/>
              <a:buFont typeface="Calibri"/>
              <a:buNone/>
              <a:defRPr/>
            </a:lvl7pPr>
            <a:lvl8pPr indent="0" lvl="7" marL="0" algn="ctr">
              <a:spcBef>
                <a:spcPts val="0"/>
              </a:spcBef>
              <a:spcAft>
                <a:spcPts val="0"/>
              </a:spcAft>
              <a:buClr>
                <a:srgbClr val="888888"/>
              </a:buClr>
              <a:buSzPts val="1200"/>
              <a:buFont typeface="Calibri"/>
              <a:buNone/>
              <a:defRPr/>
            </a:lvl8pPr>
            <a:lvl9pPr indent="0" lvl="8" marL="0" algn="ctr">
              <a:spcBef>
                <a:spcPts val="0"/>
              </a:spcBef>
              <a:spcAft>
                <a:spcPts val="0"/>
              </a:spcAft>
              <a:buClr>
                <a:srgbClr val="888888"/>
              </a:buClr>
              <a:buSzPts val="1200"/>
              <a:buFont typeface="Calibri"/>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888888"/>
              </a:buClr>
              <a:buSzPts val="1200"/>
              <a:buFont typeface="Calibri"/>
              <a:buNone/>
              <a:defRPr/>
            </a:lvl1pPr>
            <a:lvl2pPr indent="0" lvl="1" marL="0" algn="ctr">
              <a:spcBef>
                <a:spcPts val="0"/>
              </a:spcBef>
              <a:spcAft>
                <a:spcPts val="0"/>
              </a:spcAft>
              <a:buClr>
                <a:srgbClr val="888888"/>
              </a:buClr>
              <a:buSzPts val="1200"/>
              <a:buFont typeface="Calibri"/>
              <a:buNone/>
              <a:defRPr/>
            </a:lvl2pPr>
            <a:lvl3pPr indent="0" lvl="2" marL="0" algn="ctr">
              <a:spcBef>
                <a:spcPts val="0"/>
              </a:spcBef>
              <a:spcAft>
                <a:spcPts val="0"/>
              </a:spcAft>
              <a:buClr>
                <a:srgbClr val="888888"/>
              </a:buClr>
              <a:buSzPts val="1200"/>
              <a:buFont typeface="Calibri"/>
              <a:buNone/>
              <a:defRPr/>
            </a:lvl3pPr>
            <a:lvl4pPr indent="0" lvl="3" marL="0" algn="ctr">
              <a:spcBef>
                <a:spcPts val="0"/>
              </a:spcBef>
              <a:spcAft>
                <a:spcPts val="0"/>
              </a:spcAft>
              <a:buClr>
                <a:srgbClr val="888888"/>
              </a:buClr>
              <a:buSzPts val="1200"/>
              <a:buFont typeface="Calibri"/>
              <a:buNone/>
              <a:defRPr/>
            </a:lvl4pPr>
            <a:lvl5pPr indent="0" lvl="4" marL="0" algn="ctr">
              <a:spcBef>
                <a:spcPts val="0"/>
              </a:spcBef>
              <a:spcAft>
                <a:spcPts val="0"/>
              </a:spcAft>
              <a:buClr>
                <a:srgbClr val="888888"/>
              </a:buClr>
              <a:buSzPts val="1200"/>
              <a:buFont typeface="Calibri"/>
              <a:buNone/>
              <a:defRPr/>
            </a:lvl5pPr>
            <a:lvl6pPr indent="0" lvl="5" marL="0" algn="ctr">
              <a:spcBef>
                <a:spcPts val="0"/>
              </a:spcBef>
              <a:spcAft>
                <a:spcPts val="0"/>
              </a:spcAft>
              <a:buClr>
                <a:srgbClr val="888888"/>
              </a:buClr>
              <a:buSzPts val="1200"/>
              <a:buFont typeface="Calibri"/>
              <a:buNone/>
              <a:defRPr/>
            </a:lvl6pPr>
            <a:lvl7pPr indent="0" lvl="6" marL="0" algn="ctr">
              <a:spcBef>
                <a:spcPts val="0"/>
              </a:spcBef>
              <a:spcAft>
                <a:spcPts val="0"/>
              </a:spcAft>
              <a:buClr>
                <a:srgbClr val="888888"/>
              </a:buClr>
              <a:buSzPts val="1200"/>
              <a:buFont typeface="Calibri"/>
              <a:buNone/>
              <a:defRPr/>
            </a:lvl7pPr>
            <a:lvl8pPr indent="0" lvl="7" marL="0" algn="ctr">
              <a:spcBef>
                <a:spcPts val="0"/>
              </a:spcBef>
              <a:spcAft>
                <a:spcPts val="0"/>
              </a:spcAft>
              <a:buClr>
                <a:srgbClr val="888888"/>
              </a:buClr>
              <a:buSzPts val="1200"/>
              <a:buFont typeface="Calibri"/>
              <a:buNone/>
              <a:defRPr/>
            </a:lvl8pPr>
            <a:lvl9pPr indent="0" lvl="8" marL="0" algn="ctr">
              <a:spcBef>
                <a:spcPts val="0"/>
              </a:spcBef>
              <a:spcAft>
                <a:spcPts val="0"/>
              </a:spcAft>
              <a:buClr>
                <a:srgbClr val="888888"/>
              </a:buClr>
              <a:buSzPts val="1200"/>
              <a:buFont typeface="Calibri"/>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888888"/>
              </a:buClr>
              <a:buSzPts val="1200"/>
              <a:buFont typeface="Calibri"/>
              <a:buNone/>
              <a:defRPr/>
            </a:lvl1pPr>
            <a:lvl2pPr indent="0" lvl="1" marL="0" algn="ctr">
              <a:spcBef>
                <a:spcPts val="0"/>
              </a:spcBef>
              <a:spcAft>
                <a:spcPts val="0"/>
              </a:spcAft>
              <a:buClr>
                <a:srgbClr val="888888"/>
              </a:buClr>
              <a:buSzPts val="1200"/>
              <a:buFont typeface="Calibri"/>
              <a:buNone/>
              <a:defRPr/>
            </a:lvl2pPr>
            <a:lvl3pPr indent="0" lvl="2" marL="0" algn="ctr">
              <a:spcBef>
                <a:spcPts val="0"/>
              </a:spcBef>
              <a:spcAft>
                <a:spcPts val="0"/>
              </a:spcAft>
              <a:buClr>
                <a:srgbClr val="888888"/>
              </a:buClr>
              <a:buSzPts val="1200"/>
              <a:buFont typeface="Calibri"/>
              <a:buNone/>
              <a:defRPr/>
            </a:lvl3pPr>
            <a:lvl4pPr indent="0" lvl="3" marL="0" algn="ctr">
              <a:spcBef>
                <a:spcPts val="0"/>
              </a:spcBef>
              <a:spcAft>
                <a:spcPts val="0"/>
              </a:spcAft>
              <a:buClr>
                <a:srgbClr val="888888"/>
              </a:buClr>
              <a:buSzPts val="1200"/>
              <a:buFont typeface="Calibri"/>
              <a:buNone/>
              <a:defRPr/>
            </a:lvl4pPr>
            <a:lvl5pPr indent="0" lvl="4" marL="0" algn="ctr">
              <a:spcBef>
                <a:spcPts val="0"/>
              </a:spcBef>
              <a:spcAft>
                <a:spcPts val="0"/>
              </a:spcAft>
              <a:buClr>
                <a:srgbClr val="888888"/>
              </a:buClr>
              <a:buSzPts val="1200"/>
              <a:buFont typeface="Calibri"/>
              <a:buNone/>
              <a:defRPr/>
            </a:lvl5pPr>
            <a:lvl6pPr indent="0" lvl="5" marL="0" algn="ctr">
              <a:spcBef>
                <a:spcPts val="0"/>
              </a:spcBef>
              <a:spcAft>
                <a:spcPts val="0"/>
              </a:spcAft>
              <a:buClr>
                <a:srgbClr val="888888"/>
              </a:buClr>
              <a:buSzPts val="1200"/>
              <a:buFont typeface="Calibri"/>
              <a:buNone/>
              <a:defRPr/>
            </a:lvl6pPr>
            <a:lvl7pPr indent="0" lvl="6" marL="0" algn="ctr">
              <a:spcBef>
                <a:spcPts val="0"/>
              </a:spcBef>
              <a:spcAft>
                <a:spcPts val="0"/>
              </a:spcAft>
              <a:buClr>
                <a:srgbClr val="888888"/>
              </a:buClr>
              <a:buSzPts val="1200"/>
              <a:buFont typeface="Calibri"/>
              <a:buNone/>
              <a:defRPr/>
            </a:lvl7pPr>
            <a:lvl8pPr indent="0" lvl="7" marL="0" algn="ctr">
              <a:spcBef>
                <a:spcPts val="0"/>
              </a:spcBef>
              <a:spcAft>
                <a:spcPts val="0"/>
              </a:spcAft>
              <a:buClr>
                <a:srgbClr val="888888"/>
              </a:buClr>
              <a:buSzPts val="1200"/>
              <a:buFont typeface="Calibri"/>
              <a:buNone/>
              <a:defRPr/>
            </a:lvl8pPr>
            <a:lvl9pPr indent="0" lvl="8" marL="0" algn="ctr">
              <a:spcBef>
                <a:spcPts val="0"/>
              </a:spcBef>
              <a:spcAft>
                <a:spcPts val="0"/>
              </a:spcAft>
              <a:buClr>
                <a:srgbClr val="888888"/>
              </a:buClr>
              <a:buSzPts val="1200"/>
              <a:buFont typeface="Calibri"/>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2"/>
          <p:cNvSpPr/>
          <p:nvPr>
            <p:ph idx="2" type="pic"/>
          </p:nvPr>
        </p:nvSpPr>
        <p:spPr>
          <a:xfrm>
            <a:off x="5183188" y="987425"/>
            <a:ext cx="6172200" cy="4873625"/>
          </a:xfrm>
          <a:prstGeom prst="rect">
            <a:avLst/>
          </a:prstGeom>
          <a:noFill/>
          <a:ln>
            <a:noFill/>
          </a:ln>
        </p:spPr>
      </p:sp>
      <p:sp>
        <p:nvSpPr>
          <p:cNvPr id="68" name="Google Shape;68;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888888"/>
              </a:buClr>
              <a:buSzPts val="1200"/>
              <a:buFont typeface="Calibri"/>
              <a:buNone/>
              <a:defRPr/>
            </a:lvl1pPr>
            <a:lvl2pPr indent="0" lvl="1" marL="0" algn="ctr">
              <a:spcBef>
                <a:spcPts val="0"/>
              </a:spcBef>
              <a:spcAft>
                <a:spcPts val="0"/>
              </a:spcAft>
              <a:buClr>
                <a:srgbClr val="888888"/>
              </a:buClr>
              <a:buSzPts val="1200"/>
              <a:buFont typeface="Calibri"/>
              <a:buNone/>
              <a:defRPr/>
            </a:lvl2pPr>
            <a:lvl3pPr indent="0" lvl="2" marL="0" algn="ctr">
              <a:spcBef>
                <a:spcPts val="0"/>
              </a:spcBef>
              <a:spcAft>
                <a:spcPts val="0"/>
              </a:spcAft>
              <a:buClr>
                <a:srgbClr val="888888"/>
              </a:buClr>
              <a:buSzPts val="1200"/>
              <a:buFont typeface="Calibri"/>
              <a:buNone/>
              <a:defRPr/>
            </a:lvl3pPr>
            <a:lvl4pPr indent="0" lvl="3" marL="0" algn="ctr">
              <a:spcBef>
                <a:spcPts val="0"/>
              </a:spcBef>
              <a:spcAft>
                <a:spcPts val="0"/>
              </a:spcAft>
              <a:buClr>
                <a:srgbClr val="888888"/>
              </a:buClr>
              <a:buSzPts val="1200"/>
              <a:buFont typeface="Calibri"/>
              <a:buNone/>
              <a:defRPr/>
            </a:lvl4pPr>
            <a:lvl5pPr indent="0" lvl="4" marL="0" algn="ctr">
              <a:spcBef>
                <a:spcPts val="0"/>
              </a:spcBef>
              <a:spcAft>
                <a:spcPts val="0"/>
              </a:spcAft>
              <a:buClr>
                <a:srgbClr val="888888"/>
              </a:buClr>
              <a:buSzPts val="1200"/>
              <a:buFont typeface="Calibri"/>
              <a:buNone/>
              <a:defRPr/>
            </a:lvl5pPr>
            <a:lvl6pPr indent="0" lvl="5" marL="0" algn="ctr">
              <a:spcBef>
                <a:spcPts val="0"/>
              </a:spcBef>
              <a:spcAft>
                <a:spcPts val="0"/>
              </a:spcAft>
              <a:buClr>
                <a:srgbClr val="888888"/>
              </a:buClr>
              <a:buSzPts val="1200"/>
              <a:buFont typeface="Calibri"/>
              <a:buNone/>
              <a:defRPr/>
            </a:lvl6pPr>
            <a:lvl7pPr indent="0" lvl="6" marL="0" algn="ctr">
              <a:spcBef>
                <a:spcPts val="0"/>
              </a:spcBef>
              <a:spcAft>
                <a:spcPts val="0"/>
              </a:spcAft>
              <a:buClr>
                <a:srgbClr val="888888"/>
              </a:buClr>
              <a:buSzPts val="1200"/>
              <a:buFont typeface="Calibri"/>
              <a:buNone/>
              <a:defRPr/>
            </a:lvl7pPr>
            <a:lvl8pPr indent="0" lvl="7" marL="0" algn="ctr">
              <a:spcBef>
                <a:spcPts val="0"/>
              </a:spcBef>
              <a:spcAft>
                <a:spcPts val="0"/>
              </a:spcAft>
              <a:buClr>
                <a:srgbClr val="888888"/>
              </a:buClr>
              <a:buSzPts val="1200"/>
              <a:buFont typeface="Calibri"/>
              <a:buNone/>
              <a:defRPr/>
            </a:lvl8pPr>
            <a:lvl9pPr indent="0" lvl="8" marL="0" algn="ctr">
              <a:spcBef>
                <a:spcPts val="0"/>
              </a:spcBef>
              <a:spcAft>
                <a:spcPts val="0"/>
              </a:spcAft>
              <a:buClr>
                <a:srgbClr val="888888"/>
              </a:buClr>
              <a:buSzPts val="1200"/>
              <a:buFont typeface="Calibri"/>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ct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ct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ct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ct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ct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ct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ct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ct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7" name="Google Shape;8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8" name="Google Shape;8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9" name="Google Shape;8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1pPr>
            <a:lvl2pPr indent="0" lvl="1" marL="0" marR="0" rtl="0" algn="ctr">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2pPr>
            <a:lvl3pPr indent="0" lvl="2" marL="0" marR="0" rtl="0" algn="ctr">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3pPr>
            <a:lvl4pPr indent="0" lvl="3" marL="0" marR="0" rtl="0" algn="ctr">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4pPr>
            <a:lvl5pPr indent="0" lvl="4" marL="0" marR="0" rtl="0" algn="ctr">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5pPr>
            <a:lvl6pPr indent="0" lvl="5" marL="0" marR="0" rtl="0" algn="ctr">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6pPr>
            <a:lvl7pPr indent="0" lvl="6" marL="0" marR="0" rtl="0" algn="ctr">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7pPr>
            <a:lvl8pPr indent="0" lvl="7" marL="0" marR="0" rtl="0" algn="ctr">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8pPr>
            <a:lvl9pPr indent="0" lvl="8" marL="0" marR="0" rtl="0" algn="ctr">
              <a:spcBef>
                <a:spcPts val="0"/>
              </a:spcBef>
              <a:spcAft>
                <a:spcPts val="0"/>
              </a:spcAft>
              <a:buClr>
                <a:schemeClr val="lt1"/>
              </a:buClr>
              <a:buSzPts val="1200"/>
              <a:buFont typeface="Calibri"/>
              <a:buNone/>
              <a:defRPr b="0" i="0" sz="12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03" name="Shape 103"/>
        <p:cNvGrpSpPr/>
        <p:nvPr/>
      </p:nvGrpSpPr>
      <p:grpSpPr>
        <a:xfrm>
          <a:off x="0" y="0"/>
          <a:ext cx="0" cy="0"/>
          <a:chOff x="0" y="0"/>
          <a:chExt cx="0" cy="0"/>
        </a:xfrm>
      </p:grpSpPr>
      <p:pic>
        <p:nvPicPr>
          <p:cNvPr descr="Graphical user interface, application, PowerPoint&#10;&#10;Description automatically generated" id="104" name="Google Shape;104;p1"/>
          <p:cNvPicPr preferRelativeResize="0"/>
          <p:nvPr/>
        </p:nvPicPr>
        <p:blipFill rotWithShape="1">
          <a:blip r:embed="rId3">
            <a:alphaModFix/>
          </a:blip>
          <a:srcRect b="15272" l="0" r="-1" t="11302"/>
          <a:stretch/>
        </p:blipFill>
        <p:spPr>
          <a:xfrm>
            <a:off x="321564" y="334313"/>
            <a:ext cx="11548872" cy="4303462"/>
          </a:xfrm>
          <a:prstGeom prst="rect">
            <a:avLst/>
          </a:prstGeom>
          <a:noFill/>
          <a:ln>
            <a:noFill/>
          </a:ln>
        </p:spPr>
      </p:pic>
      <p:sp>
        <p:nvSpPr>
          <p:cNvPr id="105" name="Google Shape;105;p1"/>
          <p:cNvSpPr/>
          <p:nvPr/>
        </p:nvSpPr>
        <p:spPr>
          <a:xfrm>
            <a:off x="0" y="0"/>
            <a:ext cx="12188952" cy="6858000"/>
          </a:xfrm>
          <a:prstGeom prst="rect">
            <a:avLst/>
          </a:prstGeom>
          <a:solidFill>
            <a:srgbClr val="4141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 name="Google Shape;106;p1"/>
          <p:cNvSpPr/>
          <p:nvPr/>
        </p:nvSpPr>
        <p:spPr>
          <a:xfrm>
            <a:off x="321564" y="4782312"/>
            <a:ext cx="11548872" cy="1755648"/>
          </a:xfrm>
          <a:prstGeom prst="rect">
            <a:avLst/>
          </a:prstGeom>
          <a:solidFill>
            <a:schemeClr val="lt1">
              <a:alpha val="9294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7" name="Google Shape;107;p1"/>
          <p:cNvSpPr txBox="1"/>
          <p:nvPr/>
        </p:nvSpPr>
        <p:spPr>
          <a:xfrm>
            <a:off x="1755648" y="5022180"/>
            <a:ext cx="3301544" cy="134599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600"/>
              </a:spcAft>
              <a:buNone/>
            </a:pPr>
            <a:r>
              <a:rPr b="1" i="0" lang="en-US" sz="2600" u="none" cap="none" strike="noStrike">
                <a:solidFill>
                  <a:schemeClr val="dk1"/>
                </a:solidFill>
                <a:latin typeface="Calibri"/>
                <a:ea typeface="Calibri"/>
                <a:cs typeface="Calibri"/>
                <a:sym typeface="Calibri"/>
              </a:rPr>
              <a:t>BITCOIN RADAR PHILIPPINES</a:t>
            </a:r>
            <a:endParaRPr/>
          </a:p>
        </p:txBody>
      </p:sp>
      <p:pic>
        <p:nvPicPr>
          <p:cNvPr descr="Graphical user interface, application, PowerPoint&#10;&#10;Description automatically generated" id="108" name="Google Shape;108;p1"/>
          <p:cNvPicPr preferRelativeResize="0"/>
          <p:nvPr/>
        </p:nvPicPr>
        <p:blipFill rotWithShape="1">
          <a:blip r:embed="rId3">
            <a:alphaModFix/>
          </a:blip>
          <a:srcRect b="15303" l="0" r="0" t="0"/>
          <a:stretch/>
        </p:blipFill>
        <p:spPr>
          <a:xfrm>
            <a:off x="268722" y="131612"/>
            <a:ext cx="11651508" cy="4260776"/>
          </a:xfrm>
          <a:prstGeom prst="rect">
            <a:avLst/>
          </a:prstGeom>
          <a:noFill/>
          <a:ln>
            <a:noFill/>
          </a:ln>
        </p:spPr>
      </p:pic>
      <p:cxnSp>
        <p:nvCxnSpPr>
          <p:cNvPr id="109" name="Google Shape;109;p1"/>
          <p:cNvCxnSpPr/>
          <p:nvPr/>
        </p:nvCxnSpPr>
        <p:spPr>
          <a:xfrm rot="10800000">
            <a:off x="4059936" y="5237979"/>
            <a:ext cx="0" cy="914400"/>
          </a:xfrm>
          <a:prstGeom prst="straightConnector1">
            <a:avLst/>
          </a:prstGeom>
          <a:noFill/>
          <a:ln cap="flat" cmpd="sng" w="19050">
            <a:solidFill>
              <a:schemeClr val="dk1">
                <a:alpha val="80000"/>
              </a:schemeClr>
            </a:solidFill>
            <a:prstDash val="solid"/>
            <a:miter lim="800000"/>
            <a:headEnd len="sm" w="sm" type="none"/>
            <a:tailEnd len="sm" w="sm" type="none"/>
          </a:ln>
        </p:spPr>
      </p:cxnSp>
      <p:sp>
        <p:nvSpPr>
          <p:cNvPr id="110" name="Google Shape;110;p1"/>
          <p:cNvSpPr txBox="1"/>
          <p:nvPr/>
        </p:nvSpPr>
        <p:spPr>
          <a:xfrm>
            <a:off x="4379976" y="5009083"/>
            <a:ext cx="6976872" cy="134599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700"/>
              <a:buFont typeface="Arial"/>
              <a:buChar char="•"/>
            </a:pPr>
            <a:r>
              <a:rPr b="1" i="0" lang="en-US" sz="1700" u="none" cap="none" strike="noStrike">
                <a:solidFill>
                  <a:schemeClr val="dk1"/>
                </a:solidFill>
                <a:latin typeface="Calibri"/>
                <a:ea typeface="Calibri"/>
                <a:cs typeface="Calibri"/>
                <a:sym typeface="Calibri"/>
              </a:rPr>
              <a:t>MINI-1 PROJECT </a:t>
            </a:r>
            <a:endParaRPr/>
          </a:p>
          <a:p>
            <a:pPr indent="0" lvl="0" marL="0" marR="0" rtl="0" algn="l">
              <a:lnSpc>
                <a:spcPct val="90000"/>
              </a:lnSpc>
              <a:spcBef>
                <a:spcPts val="600"/>
              </a:spcBef>
              <a:spcAft>
                <a:spcPts val="600"/>
              </a:spcAft>
              <a:buClr>
                <a:schemeClr val="dk1"/>
              </a:buClr>
              <a:buSzPts val="1700"/>
              <a:buFont typeface="Arial"/>
              <a:buChar char="•"/>
            </a:pPr>
            <a:r>
              <a:rPr b="1" i="0" lang="en-US" sz="1700" u="none" cap="none" strike="noStrike">
                <a:solidFill>
                  <a:schemeClr val="dk1"/>
                </a:solidFill>
                <a:latin typeface="Calibri"/>
                <a:ea typeface="Calibri"/>
                <a:cs typeface="Calibri"/>
                <a:sym typeface="Calibri"/>
              </a:rPr>
              <a:t>PRESENTATION</a:t>
            </a:r>
            <a:endParaRPr/>
          </a:p>
        </p:txBody>
      </p:sp>
      <p:pic>
        <p:nvPicPr>
          <p:cNvPr descr="Logo&#10;&#10;Description automatically generated" id="111" name="Google Shape;111;p1"/>
          <p:cNvPicPr preferRelativeResize="0"/>
          <p:nvPr/>
        </p:nvPicPr>
        <p:blipFill rotWithShape="1">
          <a:blip r:embed="rId4">
            <a:alphaModFix/>
          </a:blip>
          <a:srcRect b="0" l="0" r="0" t="0"/>
          <a:stretch/>
        </p:blipFill>
        <p:spPr>
          <a:xfrm>
            <a:off x="421484" y="5374433"/>
            <a:ext cx="1270473" cy="5268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 name="Google Shape;117;p2"/>
          <p:cNvSpPr txBox="1"/>
          <p:nvPr>
            <p:ph type="title"/>
          </p:nvPr>
        </p:nvSpPr>
        <p:spPr>
          <a:xfrm>
            <a:off x="635000" y="640823"/>
            <a:ext cx="3418659" cy="5583148"/>
          </a:xfrm>
          <a:prstGeom prst="rect">
            <a:avLst/>
          </a:prstGeom>
          <a:no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5400"/>
              <a:t>WD31 GROUP-8</a:t>
            </a:r>
            <a:endParaRPr sz="5400"/>
          </a:p>
        </p:txBody>
      </p:sp>
      <p:sp>
        <p:nvSpPr>
          <p:cNvPr id="118" name="Google Shape;118;p2"/>
          <p:cNvSpPr/>
          <p:nvPr/>
        </p:nvSpPr>
        <p:spPr>
          <a:xfrm rot="5400000">
            <a:off x="1627450" y="3462719"/>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19" name="Google Shape;119;p2"/>
          <p:cNvGrpSpPr/>
          <p:nvPr/>
        </p:nvGrpSpPr>
        <p:grpSpPr>
          <a:xfrm>
            <a:off x="4648018" y="640822"/>
            <a:ext cx="6900512" cy="5536140"/>
            <a:chOff x="0" y="0"/>
            <a:chExt cx="6900512" cy="5536140"/>
          </a:xfrm>
        </p:grpSpPr>
        <p:cxnSp>
          <p:nvCxnSpPr>
            <p:cNvPr id="120" name="Google Shape;120;p2"/>
            <p:cNvCxnSpPr/>
            <p:nvPr/>
          </p:nvCxnSpPr>
          <p:spPr>
            <a:xfrm>
              <a:off x="0" y="0"/>
              <a:ext cx="6900512"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121" name="Google Shape;121;p2"/>
            <p:cNvSpPr/>
            <p:nvPr/>
          </p:nvSpPr>
          <p:spPr>
            <a:xfrm>
              <a:off x="0" y="0"/>
              <a:ext cx="6900512" cy="27680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txBox="1"/>
            <p:nvPr/>
          </p:nvSpPr>
          <p:spPr>
            <a:xfrm>
              <a:off x="0" y="0"/>
              <a:ext cx="6900512" cy="2768070"/>
            </a:xfrm>
            <a:prstGeom prst="rect">
              <a:avLst/>
            </a:prstGeom>
            <a:noFill/>
            <a:ln>
              <a:noFill/>
            </a:ln>
          </p:spPr>
          <p:txBody>
            <a:bodyPr anchorCtr="0" anchor="t" bIns="160000" lIns="160000" spcFirstLastPara="1" rIns="160000" wrap="square" tIns="160000">
              <a:noAutofit/>
            </a:bodyPr>
            <a:lstStyle/>
            <a:p>
              <a:pPr indent="0" lvl="0" marL="0" marR="0" rtl="0" algn="l">
                <a:lnSpc>
                  <a:spcPct val="90000"/>
                </a:lnSpc>
                <a:spcBef>
                  <a:spcPts val="0"/>
                </a:spcBef>
                <a:spcAft>
                  <a:spcPts val="0"/>
                </a:spcAft>
                <a:buClr>
                  <a:schemeClr val="dk1"/>
                </a:buClr>
                <a:buSzPts val="4200"/>
                <a:buFont typeface="Calibri"/>
                <a:buNone/>
              </a:pPr>
              <a:r>
                <a:rPr b="1" i="0" lang="en-US" sz="4200" u="none" cap="none" strike="noStrike">
                  <a:solidFill>
                    <a:schemeClr val="dk1"/>
                  </a:solidFill>
                  <a:latin typeface="Calibri"/>
                  <a:ea typeface="Calibri"/>
                  <a:cs typeface="Calibri"/>
                  <a:sym typeface="Calibri"/>
                </a:rPr>
                <a:t>Senior Dev: </a:t>
              </a:r>
              <a:r>
                <a:rPr b="0" i="0" lang="en-US" sz="4200" u="none" cap="none" strike="noStrike">
                  <a:solidFill>
                    <a:schemeClr val="dk1"/>
                  </a:solidFill>
                  <a:latin typeface="Calibri"/>
                  <a:ea typeface="Calibri"/>
                  <a:cs typeface="Calibri"/>
                  <a:sym typeface="Calibri"/>
                </a:rPr>
                <a:t>Alden Panganiban Vidal</a:t>
              </a:r>
              <a:endParaRPr/>
            </a:p>
          </p:txBody>
        </p:sp>
        <p:cxnSp>
          <p:nvCxnSpPr>
            <p:cNvPr id="123" name="Google Shape;123;p2"/>
            <p:cNvCxnSpPr/>
            <p:nvPr/>
          </p:nvCxnSpPr>
          <p:spPr>
            <a:xfrm>
              <a:off x="0" y="2768070"/>
              <a:ext cx="6900512" cy="0"/>
            </a:xfrm>
            <a:prstGeom prst="straightConnector1">
              <a:avLst/>
            </a:prstGeom>
            <a:solidFill>
              <a:srgbClr val="A4A4A4"/>
            </a:solidFill>
            <a:ln cap="flat" cmpd="sng" w="12700">
              <a:solidFill>
                <a:srgbClr val="A4A4A4"/>
              </a:solidFill>
              <a:prstDash val="solid"/>
              <a:miter lim="800000"/>
              <a:headEnd len="sm" w="sm" type="none"/>
              <a:tailEnd len="sm" w="sm" type="none"/>
            </a:ln>
          </p:spPr>
        </p:cxnSp>
        <p:sp>
          <p:nvSpPr>
            <p:cNvPr id="124" name="Google Shape;124;p2"/>
            <p:cNvSpPr/>
            <p:nvPr/>
          </p:nvSpPr>
          <p:spPr>
            <a:xfrm>
              <a:off x="0" y="2768070"/>
              <a:ext cx="6900512" cy="27680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txBox="1"/>
            <p:nvPr/>
          </p:nvSpPr>
          <p:spPr>
            <a:xfrm>
              <a:off x="0" y="2768070"/>
              <a:ext cx="6900512" cy="2768070"/>
            </a:xfrm>
            <a:prstGeom prst="rect">
              <a:avLst/>
            </a:prstGeom>
            <a:noFill/>
            <a:ln>
              <a:noFill/>
            </a:ln>
          </p:spPr>
          <p:txBody>
            <a:bodyPr anchorCtr="0" anchor="t" bIns="160000" lIns="160000" spcFirstLastPara="1" rIns="160000" wrap="square" tIns="160000">
              <a:noAutofit/>
            </a:bodyPr>
            <a:lstStyle/>
            <a:p>
              <a:pPr indent="0" lvl="0" marL="0" marR="0" rtl="0" algn="l">
                <a:lnSpc>
                  <a:spcPct val="90000"/>
                </a:lnSpc>
                <a:spcBef>
                  <a:spcPts val="0"/>
                </a:spcBef>
                <a:spcAft>
                  <a:spcPts val="0"/>
                </a:spcAft>
                <a:buClr>
                  <a:schemeClr val="dk1"/>
                </a:buClr>
                <a:buSzPts val="4200"/>
                <a:buFont typeface="Calibri"/>
                <a:buNone/>
              </a:pPr>
              <a:r>
                <a:rPr b="1" i="0" lang="en-US" sz="4200" u="none" cap="none" strike="noStrike">
                  <a:solidFill>
                    <a:schemeClr val="dk1"/>
                  </a:solidFill>
                  <a:latin typeface="Calibri"/>
                  <a:ea typeface="Calibri"/>
                  <a:cs typeface="Calibri"/>
                  <a:sym typeface="Calibri"/>
                </a:rPr>
                <a:t>Junior Devs: </a:t>
              </a:r>
              <a:br>
                <a:rPr b="1" i="0" lang="en-US" sz="4200" u="none" cap="none" strike="noStrike">
                  <a:solidFill>
                    <a:schemeClr val="dk1"/>
                  </a:solidFill>
                  <a:latin typeface="Calibri"/>
                  <a:ea typeface="Calibri"/>
                  <a:cs typeface="Calibri"/>
                  <a:sym typeface="Calibri"/>
                </a:rPr>
              </a:br>
              <a:r>
                <a:rPr b="0" i="0" lang="en-US" sz="4200" u="none" cap="none" strike="noStrike">
                  <a:solidFill>
                    <a:schemeClr val="dk1"/>
                  </a:solidFill>
                  <a:latin typeface="Calibri"/>
                  <a:ea typeface="Calibri"/>
                  <a:cs typeface="Calibri"/>
                  <a:sym typeface="Calibri"/>
                </a:rPr>
                <a:t>Marc Ernest Bagu Kagahastian</a:t>
              </a:r>
              <a:br>
                <a:rPr b="0" i="0" lang="en-US" sz="4200" u="none" cap="none" strike="noStrike">
                  <a:solidFill>
                    <a:schemeClr val="dk1"/>
                  </a:solidFill>
                  <a:latin typeface="Calibri"/>
                  <a:ea typeface="Calibri"/>
                  <a:cs typeface="Calibri"/>
                  <a:sym typeface="Calibri"/>
                </a:rPr>
              </a:br>
              <a:r>
                <a:rPr b="0" i="0" lang="en-US" sz="4200" u="none" cap="none" strike="noStrike">
                  <a:solidFill>
                    <a:schemeClr val="dk1"/>
                  </a:solidFill>
                  <a:latin typeface="Calibri"/>
                  <a:ea typeface="Calibri"/>
                  <a:cs typeface="Calibri"/>
                  <a:sym typeface="Calibri"/>
                </a:rPr>
                <a:t>Mark Joseph Libres Ortizano</a:t>
              </a:r>
              <a:br>
                <a:rPr b="1" i="0" lang="en-US" sz="4200" u="none" cap="none" strike="noStrike">
                  <a:solidFill>
                    <a:schemeClr val="dk1"/>
                  </a:solidFill>
                  <a:latin typeface="Calibri"/>
                  <a:ea typeface="Calibri"/>
                  <a:cs typeface="Calibri"/>
                  <a:sym typeface="Calibri"/>
                </a:rPr>
              </a:br>
              <a:endParaRPr b="0" i="0" sz="4200" u="none" cap="none" strike="noStrike">
                <a:solidFill>
                  <a:schemeClr val="dk1"/>
                </a:solidFill>
                <a:latin typeface="Calibri"/>
                <a:ea typeface="Calibri"/>
                <a:cs typeface="Calibri"/>
                <a:sym typeface="Calibri"/>
              </a:endParaRPr>
            </a:p>
          </p:txBody>
        </p:sp>
      </p:grpSp>
      <p:pic>
        <p:nvPicPr>
          <p:cNvPr descr="Logo&#10;&#10;Description automatically generated" id="126" name="Google Shape;126;p2"/>
          <p:cNvPicPr preferRelativeResize="0"/>
          <p:nvPr/>
        </p:nvPicPr>
        <p:blipFill rotWithShape="1">
          <a:blip r:embed="rId3">
            <a:alphaModFix/>
          </a:blip>
          <a:srcRect b="0" l="0" r="0" t="0"/>
          <a:stretch/>
        </p:blipFill>
        <p:spPr>
          <a:xfrm>
            <a:off x="10729563" y="6252803"/>
            <a:ext cx="1459389" cy="6051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3"/>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3"/>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3" name="Google Shape;133;p3"/>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4" name="Google Shape;134;p3"/>
          <p:cNvSpPr txBox="1"/>
          <p:nvPr>
            <p:ph idx="1" type="body"/>
          </p:nvPr>
        </p:nvSpPr>
        <p:spPr>
          <a:xfrm>
            <a:off x="4447308" y="591344"/>
            <a:ext cx="6906491" cy="55856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Objective / Use Cases</a:t>
            </a:r>
            <a:endParaRPr/>
          </a:p>
          <a:p>
            <a:pPr indent="0" lvl="0" marL="0" rtl="0" algn="l">
              <a:lnSpc>
                <a:spcPct val="90000"/>
              </a:lnSpc>
              <a:spcBef>
                <a:spcPts val="1000"/>
              </a:spcBef>
              <a:spcAft>
                <a:spcPts val="0"/>
              </a:spcAft>
              <a:buClr>
                <a:schemeClr val="dk1"/>
              </a:buClr>
              <a:buSzPts val="2000"/>
              <a:buNone/>
            </a:pPr>
            <a:r>
              <a:t/>
            </a:r>
            <a:endParaRPr b="1"/>
          </a:p>
          <a:p>
            <a:pPr indent="-228600" lvl="0" marL="228600" rtl="0" algn="l">
              <a:lnSpc>
                <a:spcPct val="90000"/>
              </a:lnSpc>
              <a:spcBef>
                <a:spcPts val="1000"/>
              </a:spcBef>
              <a:spcAft>
                <a:spcPts val="0"/>
              </a:spcAft>
              <a:buClr>
                <a:schemeClr val="dk1"/>
              </a:buClr>
              <a:buSzPts val="2000"/>
              <a:buChar char="•"/>
            </a:pPr>
            <a:r>
              <a:rPr lang="en-US"/>
              <a:t>Help users to find businesses and services that accept bitcoin as mode of payment.</a:t>
            </a:r>
            <a:endParaRPr/>
          </a:p>
          <a:p>
            <a:pPr indent="-228600" lvl="0" marL="228600" rtl="0" algn="l">
              <a:lnSpc>
                <a:spcPct val="90000"/>
              </a:lnSpc>
              <a:spcBef>
                <a:spcPts val="1000"/>
              </a:spcBef>
              <a:spcAft>
                <a:spcPts val="0"/>
              </a:spcAft>
              <a:buClr>
                <a:schemeClr val="dk1"/>
              </a:buClr>
              <a:buSzPts val="2000"/>
              <a:buChar char="•"/>
            </a:pPr>
            <a:r>
              <a:rPr lang="en-US"/>
              <a:t>Provide merchant’s location, information, many more.</a:t>
            </a:r>
            <a:endParaRPr/>
          </a:p>
          <a:p>
            <a:pPr indent="-228600" lvl="0" marL="228600" rtl="0" algn="l">
              <a:lnSpc>
                <a:spcPct val="90000"/>
              </a:lnSpc>
              <a:spcBef>
                <a:spcPts val="1000"/>
              </a:spcBef>
              <a:spcAft>
                <a:spcPts val="0"/>
              </a:spcAft>
              <a:buClr>
                <a:schemeClr val="dk1"/>
              </a:buClr>
              <a:buSzPts val="2000"/>
              <a:buChar char="•"/>
            </a:pPr>
            <a:r>
              <a:rPr lang="en-US"/>
              <a:t>Promote, boost and help businesses reach more exposure and engagement.</a:t>
            </a:r>
            <a:endParaRPr/>
          </a:p>
          <a:p>
            <a:pPr indent="-228600" lvl="0" marL="228600" rtl="0" algn="l">
              <a:lnSpc>
                <a:spcPct val="90000"/>
              </a:lnSpc>
              <a:spcBef>
                <a:spcPts val="1000"/>
              </a:spcBef>
              <a:spcAft>
                <a:spcPts val="0"/>
              </a:spcAft>
              <a:buClr>
                <a:schemeClr val="dk1"/>
              </a:buClr>
              <a:buSzPts val="2000"/>
              <a:buChar char="•"/>
            </a:pPr>
            <a:r>
              <a:rPr lang="en-US"/>
              <a:t>Bookings can only be done for services that are premium members.</a:t>
            </a:r>
            <a:endParaRPr/>
          </a:p>
          <a:p>
            <a:pPr indent="-228600" lvl="0" marL="228600" rtl="0" algn="l">
              <a:lnSpc>
                <a:spcPct val="90000"/>
              </a:lnSpc>
              <a:spcBef>
                <a:spcPts val="1000"/>
              </a:spcBef>
              <a:spcAft>
                <a:spcPts val="0"/>
              </a:spcAft>
              <a:buClr>
                <a:schemeClr val="dk1"/>
              </a:buClr>
              <a:buSzPts val="2000"/>
              <a:buChar char="•"/>
            </a:pPr>
            <a:r>
              <a:rPr lang="en-US"/>
              <a:t>Soon this website will help a lot of Bitcoin users, communities and businesses.</a:t>
            </a:r>
            <a:endParaRPr/>
          </a:p>
          <a:p>
            <a:pPr indent="-101600" lvl="0" marL="228600" rtl="0" algn="l">
              <a:lnSpc>
                <a:spcPct val="90000"/>
              </a:lnSpc>
              <a:spcBef>
                <a:spcPts val="1000"/>
              </a:spcBef>
              <a:spcAft>
                <a:spcPts val="0"/>
              </a:spcAft>
              <a:buClr>
                <a:schemeClr val="dk1"/>
              </a:buClr>
              <a:buSzPts val="2000"/>
              <a:buNone/>
            </a:pPr>
            <a:r>
              <a:t/>
            </a:r>
            <a:endParaRPr b="1"/>
          </a:p>
        </p:txBody>
      </p:sp>
      <p:pic>
        <p:nvPicPr>
          <p:cNvPr descr="Logo&#10;&#10;Description automatically generated" id="135" name="Google Shape;135;p3"/>
          <p:cNvPicPr preferRelativeResize="0"/>
          <p:nvPr/>
        </p:nvPicPr>
        <p:blipFill rotWithShape="1">
          <a:blip r:embed="rId3">
            <a:alphaModFix/>
          </a:blip>
          <a:srcRect b="0" l="0" r="0" t="0"/>
          <a:stretch/>
        </p:blipFill>
        <p:spPr>
          <a:xfrm>
            <a:off x="10729563" y="6252803"/>
            <a:ext cx="1459389" cy="6051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1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19"/>
          <p:cNvSpPr/>
          <p:nvPr/>
        </p:nvSpPr>
        <p:spPr>
          <a:xfrm rot="8888549">
            <a:off x="-1059473" y="-1108988"/>
            <a:ext cx="7179830" cy="5226565"/>
          </a:xfrm>
          <a:custGeom>
            <a:rect b="b" l="l" r="r" t="t"/>
            <a:pathLst>
              <a:path extrusionOk="0" h="5226565" w="7179830">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19"/>
          <p:cNvSpPr txBox="1"/>
          <p:nvPr>
            <p:ph idx="1" type="body"/>
          </p:nvPr>
        </p:nvSpPr>
        <p:spPr>
          <a:xfrm>
            <a:off x="6095999" y="882315"/>
            <a:ext cx="6028268" cy="5806352"/>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99555"/>
              <a:buNone/>
            </a:pPr>
            <a:r>
              <a:rPr b="1" lang="en-US" sz="4500"/>
              <a:t>What Is Bitcoin?</a:t>
            </a:r>
            <a:endParaRPr/>
          </a:p>
          <a:p>
            <a:pPr indent="0" lvl="0" marL="0" rtl="0" algn="l">
              <a:lnSpc>
                <a:spcPct val="90000"/>
              </a:lnSpc>
              <a:spcBef>
                <a:spcPts val="1000"/>
              </a:spcBef>
              <a:spcAft>
                <a:spcPts val="0"/>
              </a:spcAft>
              <a:buClr>
                <a:schemeClr val="dk1"/>
              </a:buClr>
              <a:buSzPct val="145454"/>
              <a:buNone/>
            </a:pPr>
            <a:r>
              <a:t/>
            </a:r>
            <a:endParaRPr b="1" sz="2200"/>
          </a:p>
          <a:p>
            <a:pPr indent="0" lvl="0" marL="0" rtl="0" algn="l">
              <a:lnSpc>
                <a:spcPct val="170000"/>
              </a:lnSpc>
              <a:spcBef>
                <a:spcPts val="1000"/>
              </a:spcBef>
              <a:spcAft>
                <a:spcPts val="0"/>
              </a:spcAft>
              <a:buClr>
                <a:schemeClr val="dk1"/>
              </a:buClr>
              <a:buSzPct val="100000"/>
              <a:buNone/>
            </a:pPr>
            <a:r>
              <a:rPr lang="en-US">
                <a:solidFill>
                  <a:schemeClr val="dk1"/>
                </a:solidFill>
              </a:rPr>
              <a:t>Bitcoin was created as a way for people to send money over the internet. The digital currency was intended to provide an alternative payment system that would operate free of central control but otherwise be used just like traditional currencies.</a:t>
            </a:r>
            <a:endParaRPr/>
          </a:p>
          <a:p>
            <a:pPr indent="0" lvl="0" marL="0" rtl="0" algn="l">
              <a:lnSpc>
                <a:spcPct val="170000"/>
              </a:lnSpc>
              <a:spcBef>
                <a:spcPts val="1000"/>
              </a:spcBef>
              <a:spcAft>
                <a:spcPts val="0"/>
              </a:spcAft>
              <a:buClr>
                <a:schemeClr val="dk1"/>
              </a:buClr>
              <a:buSzPct val="100000"/>
              <a:buNone/>
            </a:pPr>
            <a:r>
              <a:rPr lang="en-US">
                <a:solidFill>
                  <a:schemeClr val="dk1"/>
                </a:solidFill>
              </a:rPr>
              <a:t>Bitcoin is so powerful and has so much potential, Bitcoin's projected value and estimated growth could be astronomical. Speculation from crypto analysts and industry experts suggests that Bitcoin's long-term value could reach over $100,000 to as much as one million dollars per BTC in the future.</a:t>
            </a:r>
            <a:endParaRPr/>
          </a:p>
          <a:p>
            <a:pPr indent="0" lvl="0" marL="0" rtl="0" algn="l">
              <a:lnSpc>
                <a:spcPct val="90000"/>
              </a:lnSpc>
              <a:spcBef>
                <a:spcPts val="1000"/>
              </a:spcBef>
              <a:spcAft>
                <a:spcPts val="0"/>
              </a:spcAft>
              <a:buClr>
                <a:schemeClr val="dk1"/>
              </a:buClr>
              <a:buSzPct val="100000"/>
              <a:buNone/>
            </a:pPr>
            <a:r>
              <a:t/>
            </a:r>
            <a:endParaRPr sz="2800">
              <a:solidFill>
                <a:schemeClr val="dk1"/>
              </a:solidFill>
            </a:endParaRPr>
          </a:p>
          <a:p>
            <a:pPr indent="-101600" lvl="0" marL="228600" rtl="0" algn="l">
              <a:lnSpc>
                <a:spcPct val="90000"/>
              </a:lnSpc>
              <a:spcBef>
                <a:spcPts val="1000"/>
              </a:spcBef>
              <a:spcAft>
                <a:spcPts val="0"/>
              </a:spcAft>
              <a:buClr>
                <a:schemeClr val="dk1"/>
              </a:buClr>
              <a:buSzPct val="145454"/>
              <a:buNone/>
            </a:pPr>
            <a:r>
              <a:t/>
            </a:r>
            <a:endParaRPr b="1" sz="2200"/>
          </a:p>
        </p:txBody>
      </p:sp>
      <p:pic>
        <p:nvPicPr>
          <p:cNvPr descr="Logo&#10;&#10;Description automatically generated" id="143" name="Google Shape;143;p19"/>
          <p:cNvPicPr preferRelativeResize="0"/>
          <p:nvPr/>
        </p:nvPicPr>
        <p:blipFill rotWithShape="1">
          <a:blip r:embed="rId3">
            <a:alphaModFix/>
          </a:blip>
          <a:srcRect b="0" l="0" r="0" t="0"/>
          <a:stretch/>
        </p:blipFill>
        <p:spPr>
          <a:xfrm>
            <a:off x="10729563" y="6252803"/>
            <a:ext cx="1459389" cy="6051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20"/>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20"/>
          <p:cNvSpPr/>
          <p:nvPr/>
        </p:nvSpPr>
        <p:spPr>
          <a:xfrm>
            <a:off x="8525836" y="775849"/>
            <a:ext cx="2987899" cy="2987899"/>
          </a:xfrm>
          <a:prstGeom prst="arc">
            <a:avLst>
              <a:gd fmla="val 14441841"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50" name="Google Shape;150;p20"/>
          <p:cNvSpPr txBox="1"/>
          <p:nvPr/>
        </p:nvSpPr>
        <p:spPr>
          <a:xfrm>
            <a:off x="7080738" y="647593"/>
            <a:ext cx="4467792" cy="3060541"/>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None/>
            </a:pPr>
            <a:r>
              <a:rPr lang="en-US" sz="6000">
                <a:solidFill>
                  <a:srgbClr val="FFFFFF"/>
                </a:solidFill>
                <a:latin typeface="Calibri"/>
                <a:ea typeface="Calibri"/>
                <a:cs typeface="Calibri"/>
                <a:sym typeface="Calibri"/>
              </a:rPr>
              <a:t>Thank You!</a:t>
            </a:r>
            <a:endParaRPr/>
          </a:p>
        </p:txBody>
      </p:sp>
      <p:sp>
        <p:nvSpPr>
          <p:cNvPr id="151" name="Google Shape;151;p20"/>
          <p:cNvSpPr/>
          <p:nvPr/>
        </p:nvSpPr>
        <p:spPr>
          <a:xfrm>
            <a:off x="384368" y="366810"/>
            <a:ext cx="6124381" cy="612438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Smiling Face with No Fill" id="152" name="Google Shape;152;p20"/>
          <p:cNvPicPr preferRelativeResize="0"/>
          <p:nvPr/>
        </p:nvPicPr>
        <p:blipFill rotWithShape="1">
          <a:blip r:embed="rId3">
            <a:alphaModFix/>
          </a:blip>
          <a:srcRect b="0" l="0" r="0" t="0"/>
          <a:stretch/>
        </p:blipFill>
        <p:spPr>
          <a:xfrm>
            <a:off x="1378572" y="1374798"/>
            <a:ext cx="4108404" cy="4108404"/>
          </a:xfrm>
          <a:custGeom>
            <a:rect b="b" l="l" r="r" t="t"/>
            <a:pathLst>
              <a:path extrusionOk="0" h="4470400" w="4273177">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ln>
            <a:noFill/>
          </a:ln>
        </p:spPr>
      </p:pic>
      <p:pic>
        <p:nvPicPr>
          <p:cNvPr descr="Logo&#10;&#10;Description automatically generated" id="153" name="Google Shape;153;p20"/>
          <p:cNvPicPr preferRelativeResize="0"/>
          <p:nvPr/>
        </p:nvPicPr>
        <p:blipFill rotWithShape="1">
          <a:blip r:embed="rId4">
            <a:alphaModFix/>
          </a:blip>
          <a:srcRect b="0" l="0" r="0" t="0"/>
          <a:stretch/>
        </p:blipFill>
        <p:spPr>
          <a:xfrm>
            <a:off x="10729563" y="6252803"/>
            <a:ext cx="1459389" cy="6051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2022-12-02T04:43:47Z</dcterms:created>
  <dc:creator>kupu</dc:creator>
</cp:coreProperties>
</file>