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CDB725-F066-4911-947E-4C5F15C3CB87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7EAE25-4F0F-4ABE-8D3D-E15E403D7CD1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написать текст под SEO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Естественность превыше всего</a:t>
            </a:r>
          </a:p>
          <a:p>
            <a:r>
              <a:rPr lang="ru-RU" dirty="0" smtClean="0"/>
              <a:t>Используем не семантическое ядро (списки поисковых запросов: продажа квартир), а длинные запросы для размещения в одном пассаже (продажа квартир в Запорожье недорого)</a:t>
            </a:r>
          </a:p>
          <a:p>
            <a:r>
              <a:rPr lang="ru-RU" dirty="0" smtClean="0"/>
              <a:t>Порядок слов в длинном запросе формируем согласно приоритетности запроса (продажа квартир в Запорожье недорого правильнее чем </a:t>
            </a:r>
            <a:r>
              <a:rPr lang="ru-RU" dirty="0" smtClean="0"/>
              <a:t>продажа квартир недорого  в Запорожье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Пассажи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Нельзя разбивать пассажи знаками препинания, союзами, тегами(разметкой)</a:t>
            </a:r>
          </a:p>
          <a:p>
            <a:r>
              <a:rPr lang="ru-RU" dirty="0" smtClean="0"/>
              <a:t>Большие пассажи игнорируются</a:t>
            </a:r>
          </a:p>
          <a:p>
            <a:r>
              <a:rPr lang="ru-RU" dirty="0" smtClean="0"/>
              <a:t>Ранг неполных пассажей меньше полных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r>
              <a:rPr lang="ru-RU" b="1" dirty="0" smtClean="0"/>
              <a:t>Вес пассажа – обратно пропорционален длине пассажа и его неполноте</a:t>
            </a:r>
            <a:endParaRPr lang="ru-RU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ru-RU" dirty="0" smtClean="0"/>
              <a:t>Наибольший вес имеют точные вхождения</a:t>
            </a:r>
          </a:p>
          <a:p>
            <a:r>
              <a:rPr lang="ru-RU" dirty="0" smtClean="0"/>
              <a:t>Выбор всегда за естественностью! (продажа квартир Запорожье - нельзя)</a:t>
            </a:r>
          </a:p>
          <a:p>
            <a:r>
              <a:rPr lang="ru-RU" dirty="0" smtClean="0"/>
              <a:t>Употребление словоформ – неприемлемо (квартиры Запорожье цены купить)</a:t>
            </a:r>
          </a:p>
          <a:p>
            <a:r>
              <a:rPr lang="ru-RU" dirty="0" smtClean="0"/>
              <a:t>Необходимо оправдывать ожидания пользователя – содержимое должно соответствовать запросу</a:t>
            </a:r>
          </a:p>
          <a:p>
            <a:r>
              <a:rPr lang="ru-RU" dirty="0" smtClean="0"/>
              <a:t>Синонимы – повышение релевантности документы без риска попасть в спам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ru-RU" dirty="0" smtClean="0"/>
              <a:t>Дублированное написание иностранных брендов не имеет смысла (</a:t>
            </a:r>
            <a:r>
              <a:rPr lang="en-US" dirty="0" smtClean="0"/>
              <a:t>HONDA</a:t>
            </a:r>
            <a:r>
              <a:rPr lang="ru-RU" dirty="0" smtClean="0"/>
              <a:t> и ХОНДА – это одно и то же)</a:t>
            </a:r>
          </a:p>
          <a:p>
            <a:r>
              <a:rPr lang="ru-RU" dirty="0" smtClean="0"/>
              <a:t>Уникальность материалов (хороший оригинальный текст по мнению поисковиков содержит от 2000 символов)</a:t>
            </a:r>
          </a:p>
          <a:p>
            <a:r>
              <a:rPr lang="ru-RU" dirty="0" smtClean="0"/>
              <a:t>Подтверждайте авторство у ПС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Разметка страницы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319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500174"/>
            <a:ext cx="32099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3714752"/>
            <a:ext cx="8229600" cy="24114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Четкая структура (форматирование, разметка)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ru-RU" sz="2600" dirty="0" smtClean="0"/>
              <a:t>Выделение ключевых моментов (не ключевых слов)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Человеку должно хватить несколько секунд для того, чтобы понять содержание страницы и принять решение читать ее дальше или искать другой сайт.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разметки страницы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Некорректное использование заголовков (</a:t>
            </a:r>
            <a:r>
              <a:rPr lang="en-US" dirty="0" smtClean="0"/>
              <a:t>h1</a:t>
            </a:r>
            <a:r>
              <a:rPr lang="ru-RU" dirty="0" smtClean="0"/>
              <a:t> может быть только один на странице)</a:t>
            </a:r>
          </a:p>
          <a:p>
            <a:r>
              <a:rPr lang="ru-RU" dirty="0" smtClean="0"/>
              <a:t>Заголовки не  используются по уровням</a:t>
            </a:r>
          </a:p>
          <a:p>
            <a:r>
              <a:rPr lang="ru-RU" dirty="0" smtClean="0"/>
              <a:t>Использование заголовков с целью визуального оформления</a:t>
            </a:r>
          </a:p>
          <a:p>
            <a:r>
              <a:rPr lang="ru-RU" dirty="0" smtClean="0"/>
              <a:t>Размещение ссылок в заголовках</a:t>
            </a:r>
          </a:p>
          <a:p>
            <a:r>
              <a:rPr lang="ru-RU" dirty="0" smtClean="0"/>
              <a:t>В тексте выделены ключевые слова, а не ключевые моменты по смыслу</a:t>
            </a:r>
          </a:p>
          <a:p>
            <a:r>
              <a:rPr lang="ru-RU" dirty="0" smtClean="0"/>
              <a:t>Отсутствие закрывающих тегов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текстами для </a:t>
            </a:r>
            <a:r>
              <a:rPr lang="en-US" dirty="0" smtClean="0"/>
              <a:t>SEO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Контент</a:t>
            </a:r>
            <a:r>
              <a:rPr lang="ru-RU" dirty="0" smtClean="0"/>
              <a:t> играет важную роль для определения релевантности документа по запросам.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	Современные требования к текстам более усовершенствованы.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Контент</a:t>
            </a:r>
            <a:r>
              <a:rPr lang="ru-RU" dirty="0" smtClean="0"/>
              <a:t> – это король для </a:t>
            </a:r>
            <a:r>
              <a:rPr lang="en-US" dirty="0" smtClean="0"/>
              <a:t>SEO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Обычная методика работы с текстом: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ru-RU" dirty="0" smtClean="0"/>
              <a:t>Берется ТОП – 10 по наиболее конкурентным запросам</a:t>
            </a:r>
          </a:p>
          <a:p>
            <a:r>
              <a:rPr lang="ru-RU" dirty="0" smtClean="0"/>
              <a:t>Изучаются тексты конкурентов</a:t>
            </a:r>
          </a:p>
          <a:p>
            <a:r>
              <a:rPr lang="ru-RU" dirty="0" smtClean="0"/>
              <a:t>Изучаются % вхождения (тошнота, вес)</a:t>
            </a:r>
          </a:p>
          <a:p>
            <a:r>
              <a:rPr lang="ru-RU" dirty="0" smtClean="0"/>
              <a:t>Собственные тексты подгоняются под искомый % веса ключевых слов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этой методики: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Таким образом высчитывается «средняя плотность» ключевых слов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Например: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если в комнате три человека, из которых один труп – то в среднем все живы.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что надо смотреть?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Форматирование текста, т.е. вхождение слов в определенные фрагменты текста, такие как заголовок, подзаголовки.</a:t>
            </a:r>
          </a:p>
          <a:p>
            <a:r>
              <a:rPr lang="ru-RU" dirty="0" smtClean="0"/>
              <a:t>Внутри документа частота не является серьезно значимым фактором.</a:t>
            </a:r>
          </a:p>
          <a:p>
            <a:r>
              <a:rPr lang="ru-RU" dirty="0" smtClean="0"/>
              <a:t>Точное вхождение в теле документа и дополнительное вхождение в заголовок – решают проблему текстовой релевантности.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r>
              <a:rPr lang="ru-RU" dirty="0" smtClean="0"/>
              <a:t>По одной из метрик (например, тошноте) нельзя делать какую-то качественную оценку.</a:t>
            </a:r>
          </a:p>
          <a:p>
            <a:r>
              <a:rPr lang="ru-RU" dirty="0" smtClean="0"/>
              <a:t>Вычисление </a:t>
            </a:r>
            <a:r>
              <a:rPr lang="ru-RU" dirty="0" err="1" smtClean="0"/>
              <a:t>внутри-документной</a:t>
            </a:r>
            <a:r>
              <a:rPr lang="ru-RU" dirty="0" smtClean="0"/>
              <a:t> частоты производится по релевантным пассажам.</a:t>
            </a:r>
          </a:p>
          <a:p>
            <a:r>
              <a:rPr lang="ru-RU" dirty="0" smtClean="0"/>
              <a:t>Учитываются только те пассажи, которые поисковая система посчитала интересными.</a:t>
            </a:r>
            <a:endParaRPr lang="ru-RU" dirty="0" smtClean="0"/>
          </a:p>
          <a:p>
            <a:pPr>
              <a:buNone/>
            </a:pPr>
            <a:r>
              <a:rPr lang="ru-RU" dirty="0"/>
              <a:t>	</a:t>
            </a:r>
            <a:endParaRPr lang="ru-RU" dirty="0" smtClean="0"/>
          </a:p>
          <a:p>
            <a:pPr>
              <a:buNone/>
            </a:pPr>
            <a:r>
              <a:rPr lang="ru-RU" i="1" dirty="0"/>
              <a:t>	</a:t>
            </a:r>
            <a:r>
              <a:rPr lang="ru-RU" i="1" dirty="0" smtClean="0"/>
              <a:t>Пассаж – набор слов, ограниченный знаками препинания или абзацами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Переколдовка</a:t>
            </a:r>
            <a:r>
              <a:rPr lang="ru-RU" dirty="0" smtClean="0"/>
              <a:t> запроса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Поисковик налагает дополнительные условия на порядок следования слов (заданных в поисковом запросе) в документе и их значимость для запроса.</a:t>
            </a:r>
          </a:p>
          <a:p>
            <a:r>
              <a:rPr lang="ru-RU" dirty="0" smtClean="0"/>
              <a:t>Каждому слову в запросе поисковик назначает вес.</a:t>
            </a:r>
          </a:p>
          <a:p>
            <a:r>
              <a:rPr lang="ru-RU" dirty="0" smtClean="0"/>
              <a:t>Иногда запрос так </a:t>
            </a:r>
            <a:r>
              <a:rPr lang="ru-RU" dirty="0" err="1" smtClean="0"/>
              <a:t>переколдовывается</a:t>
            </a:r>
            <a:r>
              <a:rPr lang="ru-RU" dirty="0" smtClean="0"/>
              <a:t>, что некоторые слова вообще выпадают из запроса.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запросе «пластиковое окно» больший вес будет иметь слово окно.</a:t>
            </a:r>
          </a:p>
          <a:p>
            <a:r>
              <a:rPr lang="ru-RU" dirty="0" smtClean="0"/>
              <a:t>Запрос «что такое </a:t>
            </a:r>
            <a:r>
              <a:rPr lang="ru-RU" dirty="0" err="1" smtClean="0"/>
              <a:t>степлопакет</a:t>
            </a:r>
            <a:r>
              <a:rPr lang="ru-RU" dirty="0" smtClean="0"/>
              <a:t>» изменится на «это стеклопакет»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Переколдовка</a:t>
            </a:r>
            <a:r>
              <a:rPr lang="ru-RU" dirty="0" smtClean="0"/>
              <a:t> запроса основывается на внутреннем алгоритме поисковых систем.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Составляющие текстового ранжирования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/>
          </a:bodyPr>
          <a:lstStyle/>
          <a:p>
            <a:r>
              <a:rPr lang="ru-RU" dirty="0" smtClean="0"/>
              <a:t>Встречаемость слов в документе (тошнота)</a:t>
            </a:r>
          </a:p>
          <a:p>
            <a:r>
              <a:rPr lang="ru-RU" dirty="0" smtClean="0"/>
              <a:t>Встречаемость пар слов из запросов</a:t>
            </a:r>
          </a:p>
          <a:p>
            <a:r>
              <a:rPr lang="ru-RU" dirty="0" smtClean="0"/>
              <a:t>Встречаемость текста запроса целиком</a:t>
            </a:r>
          </a:p>
          <a:p>
            <a:r>
              <a:rPr lang="ru-RU" dirty="0" smtClean="0"/>
              <a:t>Наличие всех слов запроса в документе</a:t>
            </a:r>
          </a:p>
          <a:p>
            <a:r>
              <a:rPr lang="ru-RU" dirty="0" smtClean="0"/>
              <a:t>Наличие многих слов в запросе</a:t>
            </a:r>
          </a:p>
          <a:p>
            <a:r>
              <a:rPr lang="ru-RU" dirty="0" smtClean="0"/>
              <a:t>Бонус документам использующим схожую лексику с лидерами (машинное обучение)</a:t>
            </a:r>
          </a:p>
          <a:p>
            <a:r>
              <a:rPr lang="ru-RU" dirty="0" smtClean="0"/>
              <a:t>Учет тегов</a:t>
            </a:r>
          </a:p>
          <a:p>
            <a:r>
              <a:rPr lang="ru-RU" dirty="0" smtClean="0"/>
              <a:t>Учет всех слов запроса в документе</a:t>
            </a:r>
          </a:p>
          <a:p>
            <a:r>
              <a:rPr lang="ru-RU" dirty="0" smtClean="0"/>
              <a:t>Наличие запроса целиком и отдельных фраз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113</TotalTime>
  <Words>505</Words>
  <Application>Microsoft Office PowerPoint</Application>
  <PresentationFormat>Экран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Начальная</vt:lpstr>
      <vt:lpstr>Как написать текст под SEO </vt:lpstr>
      <vt:lpstr>Работа с текстами для SEO</vt:lpstr>
      <vt:lpstr>Обычная методика работы с текстом:</vt:lpstr>
      <vt:lpstr>Ошибки этой методики:</vt:lpstr>
      <vt:lpstr>На что надо смотреть?</vt:lpstr>
      <vt:lpstr>Слайд 6</vt:lpstr>
      <vt:lpstr>Переколдовка запроса</vt:lpstr>
      <vt:lpstr>Примеры</vt:lpstr>
      <vt:lpstr>Составляющие текстового ранжирования</vt:lpstr>
      <vt:lpstr>Практика</vt:lpstr>
      <vt:lpstr>Пассажи</vt:lpstr>
      <vt:lpstr>Слайд 12</vt:lpstr>
      <vt:lpstr>Слайд 13</vt:lpstr>
      <vt:lpstr>Разметка страницы</vt:lpstr>
      <vt:lpstr>Ошибки разметки страницы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написать текст под SEO</dc:title>
  <dc:creator>zdanovskaya_ev</dc:creator>
  <cp:lastModifiedBy>zdanovskaya_ev</cp:lastModifiedBy>
  <cp:revision>14</cp:revision>
  <dcterms:created xsi:type="dcterms:W3CDTF">2016-02-10T10:56:42Z</dcterms:created>
  <dcterms:modified xsi:type="dcterms:W3CDTF">2016-02-10T12:50:02Z</dcterms:modified>
</cp:coreProperties>
</file>