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6845-C2EE-0F4C-8425-441E9264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FFD9F-C295-FA4B-A2FB-B15E85A5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C012-6465-594A-9EF3-E62FE0A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3997-9C3C-4B4A-8810-6851FE0C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E140-4090-EC44-A450-2FF0AA6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0C7B-28FA-AB4C-BAFB-FBDE85C4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3EBDD-F29D-8D40-AF94-AD628490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4CA6-4EFA-2D4B-9524-73F7CDF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2474-6E89-AE4E-8E3F-35C1139D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1DD0-0D31-1E45-984C-FD88B1F1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1AF2-91E6-2149-9945-5EDB73E86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A8988-45B2-034A-89BC-E6B65126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72D10-071F-9B43-BD5F-A5FF14F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DCD9-B78C-464A-9B8D-D09C5DF7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BCB5-98F4-2B41-A797-5A5A000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5B2A-B7C5-6849-9D50-3EAFF907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25DB-EAC9-2A46-857F-FD134F1F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4C8D-02FB-B04A-A25B-0AAE232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5D2D-30C7-D248-BA16-26122AF5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35A1-7ED9-C743-80CA-AC34664F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2783-6206-4043-8EB5-2A1FB449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5ED0-8F94-EB4A-96DB-140E5A82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3170-B512-1340-9670-675236DD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0E4D-7CFB-8047-8EAB-5991A9FD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5723-14A4-4E4C-B2FD-5D357281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56DF-1EF7-5F47-AD6C-FC147E13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5A9A-3080-AC43-B3CB-1D24B30B3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6302B-0B7D-844F-93C0-C22E6F3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C26B-A7C5-9A4E-83CC-2A4AFE5A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C9329-E9E7-7D4B-A3ED-4A22D049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524E-FF34-CD49-94AE-691270B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FDB1-6A94-D349-9866-119E3E5A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A20B4-4669-674A-BC74-A45291AC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F249-2150-374F-92E0-E7CCA7BB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9326B-A2A8-FF40-BAF0-8971D58BB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859EF-FF04-C64F-A1B1-9E42841B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27476-1A5B-524B-B710-CC4EDAB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6303-D066-9A44-ABA3-7A289C1D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0DA3D-88C1-1E4E-8478-C9A5C37C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4FE-C3F7-7446-B360-EEC0EDF9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C42BE-A007-844E-94CC-E2C12BC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65B6D-76C1-8345-B707-74A1F920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FA2CC-DFBD-0245-AA9A-E948C12A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05A88-5BB9-1F48-B41C-56BB93DD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21B05-ADF1-1F45-9A1F-1588A6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890B8-1DB0-0245-AF6A-4C230E6A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4AE8-F0ED-974F-8610-ACB0FAA5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0481-07A7-4F4A-B304-54047267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3AC86-A65E-CF43-9CB8-40CF34CC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EF6D-D796-4D4F-B18D-788B09F7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AA4E-7EC9-8F4D-A218-15EA4FD0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F1ECF-3739-8C4B-BF73-86B38290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1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4E95-7B75-5048-A2F4-DA63BF02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6AD15-ACCA-6046-AC7A-FA92D663F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398F-A090-D94E-8A95-E0118EDB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A2CF2-3933-DB4A-BB1B-AB4804D7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D890C-9521-B644-9D6D-9C46A1A6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7577C-B275-1241-873F-0C9ABAFF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4D5A8-41C3-354F-9A31-F70912AA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164A-D048-7244-882B-45957203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9F95-AE2E-1146-AB64-2D9700FE5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F96C-3A33-5943-8C4E-F27DC8F264D4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BDB2-E69A-D446-9568-B400909C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F802-BD34-BE4C-AD90-8A240C655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E27F-D05E-0E48-9717-E7187427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5B47FE7-2C04-B34C-BF99-B22550E56ED0}"/>
              </a:ext>
            </a:extLst>
          </p:cNvPr>
          <p:cNvSpPr/>
          <p:nvPr/>
        </p:nvSpPr>
        <p:spPr>
          <a:xfrm>
            <a:off x="8573434" y="3154279"/>
            <a:ext cx="1004637" cy="105459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4A5537-F5C4-A049-B0F8-D4571B281986}"/>
              </a:ext>
            </a:extLst>
          </p:cNvPr>
          <p:cNvSpPr/>
          <p:nvPr/>
        </p:nvSpPr>
        <p:spPr>
          <a:xfrm>
            <a:off x="8586286" y="897532"/>
            <a:ext cx="1729289" cy="18152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EBA55C-680F-B748-8F72-7569DA6DACE3}"/>
              </a:ext>
            </a:extLst>
          </p:cNvPr>
          <p:cNvSpPr/>
          <p:nvPr/>
        </p:nvSpPr>
        <p:spPr>
          <a:xfrm>
            <a:off x="6680284" y="994577"/>
            <a:ext cx="1004637" cy="105459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BA2902-9A56-EE4F-BC3B-90D2F30F2BD4}"/>
              </a:ext>
            </a:extLst>
          </p:cNvPr>
          <p:cNvSpPr/>
          <p:nvPr/>
        </p:nvSpPr>
        <p:spPr>
          <a:xfrm>
            <a:off x="912909" y="598749"/>
            <a:ext cx="4533633" cy="47590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you think others know….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881075-96A7-6942-AB7B-BAE61B9AF423}"/>
              </a:ext>
            </a:extLst>
          </p:cNvPr>
          <p:cNvSpPr/>
          <p:nvPr/>
        </p:nvSpPr>
        <p:spPr>
          <a:xfrm>
            <a:off x="2113878" y="898077"/>
            <a:ext cx="1431673" cy="1431673"/>
          </a:xfrm>
          <a:prstGeom prst="ellipse">
            <a:avLst/>
          </a:prstGeom>
          <a:solidFill>
            <a:srgbClr val="69C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you know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8EDA86-4AB3-9445-9E4B-BF85E992E193}"/>
              </a:ext>
            </a:extLst>
          </p:cNvPr>
          <p:cNvSpPr/>
          <p:nvPr/>
        </p:nvSpPr>
        <p:spPr>
          <a:xfrm>
            <a:off x="7282364" y="1347326"/>
            <a:ext cx="701842" cy="701842"/>
          </a:xfrm>
          <a:prstGeom prst="ellipse">
            <a:avLst/>
          </a:prstGeom>
          <a:solidFill>
            <a:srgbClr val="69CEE7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20ED0A-6CE0-CA42-9681-AA3C2E51636A}"/>
              </a:ext>
            </a:extLst>
          </p:cNvPr>
          <p:cNvSpPr/>
          <p:nvPr/>
        </p:nvSpPr>
        <p:spPr>
          <a:xfrm>
            <a:off x="7282364" y="2452437"/>
            <a:ext cx="1127252" cy="1127252"/>
          </a:xfrm>
          <a:prstGeom prst="ellipse">
            <a:avLst/>
          </a:prstGeom>
          <a:solidFill>
            <a:srgbClr val="69C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E427F6-A9CE-6F47-AE99-2D0546292A44}"/>
              </a:ext>
            </a:extLst>
          </p:cNvPr>
          <p:cNvSpPr/>
          <p:nvPr/>
        </p:nvSpPr>
        <p:spPr>
          <a:xfrm>
            <a:off x="9088605" y="1451811"/>
            <a:ext cx="701842" cy="701842"/>
          </a:xfrm>
          <a:prstGeom prst="ellipse">
            <a:avLst/>
          </a:prstGeom>
          <a:solidFill>
            <a:srgbClr val="69C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FBE8A-C3B5-8544-BC4E-428662618255}"/>
              </a:ext>
            </a:extLst>
          </p:cNvPr>
          <p:cNvSpPr/>
          <p:nvPr/>
        </p:nvSpPr>
        <p:spPr>
          <a:xfrm>
            <a:off x="8862178" y="3330653"/>
            <a:ext cx="701842" cy="701842"/>
          </a:xfrm>
          <a:prstGeom prst="ellipse">
            <a:avLst/>
          </a:prstGeom>
          <a:solidFill>
            <a:srgbClr val="69C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A019D-8F4C-F24A-BC7D-B6A56CA3BDB8}"/>
              </a:ext>
            </a:extLst>
          </p:cNvPr>
          <p:cNvSpPr/>
          <p:nvPr/>
        </p:nvSpPr>
        <p:spPr>
          <a:xfrm>
            <a:off x="6578642" y="598749"/>
            <a:ext cx="4465596" cy="47590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BD3A10-875D-B741-A1A3-B12A3999BAE9}"/>
              </a:ext>
            </a:extLst>
          </p:cNvPr>
          <p:cNvSpPr/>
          <p:nvPr/>
        </p:nvSpPr>
        <p:spPr>
          <a:xfrm>
            <a:off x="9817928" y="3468869"/>
            <a:ext cx="1127252" cy="1127252"/>
          </a:xfrm>
          <a:prstGeom prst="ellipse">
            <a:avLst/>
          </a:prstGeom>
          <a:solidFill>
            <a:srgbClr val="69CE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EC6BB7-F322-994D-BC1B-B6E567B37E5F}"/>
              </a:ext>
            </a:extLst>
          </p:cNvPr>
          <p:cNvSpPr/>
          <p:nvPr/>
        </p:nvSpPr>
        <p:spPr>
          <a:xfrm>
            <a:off x="10019524" y="3969402"/>
            <a:ext cx="502318" cy="52729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2405D39-4969-5F42-9D13-7E224F2398B8}"/>
              </a:ext>
            </a:extLst>
          </p:cNvPr>
          <p:cNvSpPr/>
          <p:nvPr/>
        </p:nvSpPr>
        <p:spPr>
          <a:xfrm>
            <a:off x="6680284" y="4451019"/>
            <a:ext cx="641183" cy="290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44DEAE8-847D-3245-80BD-02BE491D3FD3}"/>
              </a:ext>
            </a:extLst>
          </p:cNvPr>
          <p:cNvSpPr/>
          <p:nvPr/>
        </p:nvSpPr>
        <p:spPr>
          <a:xfrm>
            <a:off x="6680284" y="4886325"/>
            <a:ext cx="641183" cy="290204"/>
          </a:xfrm>
          <a:prstGeom prst="roundRect">
            <a:avLst/>
          </a:prstGeom>
          <a:solidFill>
            <a:srgbClr val="69CE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5E25F-B425-D043-87B6-80AB8BF9C70B}"/>
              </a:ext>
            </a:extLst>
          </p:cNvPr>
          <p:cNvSpPr txBox="1"/>
          <p:nvPr/>
        </p:nvSpPr>
        <p:spPr>
          <a:xfrm>
            <a:off x="7458075" y="4451019"/>
            <a:ext cx="34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others know…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1D58F-280D-7140-9399-008D215B29EB}"/>
              </a:ext>
            </a:extLst>
          </p:cNvPr>
          <p:cNvSpPr txBox="1"/>
          <p:nvPr/>
        </p:nvSpPr>
        <p:spPr>
          <a:xfrm>
            <a:off x="7469546" y="4861198"/>
            <a:ext cx="34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know… 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9C68DDF-EBE9-D14A-83FB-B81FE1B0F895}"/>
              </a:ext>
            </a:extLst>
          </p:cNvPr>
          <p:cNvSpPr/>
          <p:nvPr/>
        </p:nvSpPr>
        <p:spPr>
          <a:xfrm>
            <a:off x="5672135" y="2712807"/>
            <a:ext cx="649329" cy="44147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Pearl</dc:creator>
  <cp:lastModifiedBy>Mark Pearl</cp:lastModifiedBy>
  <cp:revision>1</cp:revision>
  <dcterms:created xsi:type="dcterms:W3CDTF">2018-05-04T02:10:19Z</dcterms:created>
  <dcterms:modified xsi:type="dcterms:W3CDTF">2018-05-04T02:20:27Z</dcterms:modified>
</cp:coreProperties>
</file>