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86D9-F1F1-483D-8F27-EA2A9BD10C03}" type="datetimeFigureOut">
              <a:rPr lang="en-ZA" smtClean="0"/>
              <a:t>2015/08/08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9009-357C-408C-AEBA-17C27DFB37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4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86D9-F1F1-483D-8F27-EA2A9BD10C03}" type="datetimeFigureOut">
              <a:rPr lang="en-ZA" smtClean="0"/>
              <a:t>2015/08/08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9009-357C-408C-AEBA-17C27DFB37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8920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86D9-F1F1-483D-8F27-EA2A9BD10C03}" type="datetimeFigureOut">
              <a:rPr lang="en-ZA" smtClean="0"/>
              <a:t>2015/08/08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9009-357C-408C-AEBA-17C27DFB37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646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86D9-F1F1-483D-8F27-EA2A9BD10C03}" type="datetimeFigureOut">
              <a:rPr lang="en-ZA" smtClean="0"/>
              <a:t>2015/08/08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9009-357C-408C-AEBA-17C27DFB37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595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86D9-F1F1-483D-8F27-EA2A9BD10C03}" type="datetimeFigureOut">
              <a:rPr lang="en-ZA" smtClean="0"/>
              <a:t>2015/08/08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9009-357C-408C-AEBA-17C27DFB37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710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86D9-F1F1-483D-8F27-EA2A9BD10C03}" type="datetimeFigureOut">
              <a:rPr lang="en-ZA" smtClean="0"/>
              <a:t>2015/08/08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9009-357C-408C-AEBA-17C27DFB37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949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86D9-F1F1-483D-8F27-EA2A9BD10C03}" type="datetimeFigureOut">
              <a:rPr lang="en-ZA" smtClean="0"/>
              <a:t>2015/08/08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9009-357C-408C-AEBA-17C27DFB37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246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86D9-F1F1-483D-8F27-EA2A9BD10C03}" type="datetimeFigureOut">
              <a:rPr lang="en-ZA" smtClean="0"/>
              <a:t>2015/08/08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9009-357C-408C-AEBA-17C27DFB37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350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86D9-F1F1-483D-8F27-EA2A9BD10C03}" type="datetimeFigureOut">
              <a:rPr lang="en-ZA" smtClean="0"/>
              <a:t>2015/08/08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9009-357C-408C-AEBA-17C27DFB37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63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86D9-F1F1-483D-8F27-EA2A9BD10C03}" type="datetimeFigureOut">
              <a:rPr lang="en-ZA" smtClean="0"/>
              <a:t>2015/08/08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9009-357C-408C-AEBA-17C27DFB37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189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86D9-F1F1-483D-8F27-EA2A9BD10C03}" type="datetimeFigureOut">
              <a:rPr lang="en-ZA" smtClean="0"/>
              <a:t>2015/08/08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9009-357C-408C-AEBA-17C27DFB37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107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86D9-F1F1-483D-8F27-EA2A9BD10C03}" type="datetimeFigureOut">
              <a:rPr lang="en-ZA" smtClean="0"/>
              <a:t>2015/08/08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9009-357C-408C-AEBA-17C27DFB37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293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518446"/>
              </p:ext>
            </p:extLst>
          </p:nvPr>
        </p:nvGraphicFramePr>
        <p:xfrm>
          <a:off x="1524000" y="1397000"/>
          <a:ext cx="6096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Release Frequency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Organization</a:t>
                      </a:r>
                      <a:r>
                        <a:rPr lang="en-ZA" baseline="0" dirty="0" smtClean="0"/>
                        <a:t> Composition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Quarterly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Separate</a:t>
                      </a:r>
                      <a:r>
                        <a:rPr lang="en-ZA" baseline="0" dirty="0" smtClean="0"/>
                        <a:t> Dev &amp; Test Teams not co-located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Monthly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Separate Dev &amp; Test Teams semi-co-located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Co-located</a:t>
                      </a:r>
                      <a:r>
                        <a:rPr lang="en-ZA" baseline="0" dirty="0" smtClean="0"/>
                        <a:t> teams (Dev, Tester in same team)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Daily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Co-located</a:t>
                      </a:r>
                      <a:r>
                        <a:rPr lang="en-ZA" baseline="0" dirty="0" smtClean="0"/>
                        <a:t> teams (Dev, Tester in same team)</a:t>
                      </a:r>
                      <a:endParaRPr lang="en-ZA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58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Pearl</dc:creator>
  <cp:lastModifiedBy>Mark Pearl</cp:lastModifiedBy>
  <cp:revision>2</cp:revision>
  <dcterms:created xsi:type="dcterms:W3CDTF">2015-08-08T11:46:00Z</dcterms:created>
  <dcterms:modified xsi:type="dcterms:W3CDTF">2015-08-08T12:13:22Z</dcterms:modified>
</cp:coreProperties>
</file>