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7" r:id="rId3"/>
    <p:sldId id="272" r:id="rId4"/>
    <p:sldId id="273" r:id="rId5"/>
    <p:sldId id="271" r:id="rId6"/>
    <p:sldId id="281" r:id="rId7"/>
    <p:sldId id="274" r:id="rId8"/>
    <p:sldId id="257" r:id="rId9"/>
    <p:sldId id="279" r:id="rId10"/>
    <p:sldId id="283" r:id="rId11"/>
    <p:sldId id="280" r:id="rId12"/>
    <p:sldId id="278" r:id="rId13"/>
    <p:sldId id="259" r:id="rId14"/>
    <p:sldId id="260" r:id="rId15"/>
    <p:sldId id="276" r:id="rId16"/>
    <p:sldId id="261" r:id="rId17"/>
    <p:sldId id="262" r:id="rId18"/>
    <p:sldId id="282" r:id="rId19"/>
    <p:sldId id="284" r:id="rId20"/>
    <p:sldId id="285" r:id="rId21"/>
    <p:sldId id="263" r:id="rId22"/>
    <p:sldId id="286" r:id="rId23"/>
    <p:sldId id="288" r:id="rId24"/>
    <p:sldId id="287" r:id="rId25"/>
    <p:sldId id="290" r:id="rId26"/>
    <p:sldId id="292" r:id="rId27"/>
    <p:sldId id="293" r:id="rId28"/>
    <p:sldId id="264" r:id="rId29"/>
    <p:sldId id="291" r:id="rId30"/>
    <p:sldId id="289" r:id="rId31"/>
    <p:sldId id="265" r:id="rId32"/>
    <p:sldId id="266" r:id="rId33"/>
    <p:sldId id="267" r:id="rId34"/>
    <p:sldId id="268" r:id="rId35"/>
    <p:sldId id="269" r:id="rId36"/>
    <p:sldId id="27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7" autoAdjust="0"/>
  </p:normalViewPr>
  <p:slideViewPr>
    <p:cSldViewPr>
      <p:cViewPr varScale="1">
        <p:scale>
          <a:sx n="54" d="100"/>
          <a:sy n="54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E6C2-CA20-4F19-8355-6C199C699815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81AE-8DAC-4DD1-8B5B-810999CE4B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6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Present from Parents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590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724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72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724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Support the Dips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017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 have deadlines!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56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Become a famous</a:t>
            </a:r>
            <a:r>
              <a:rPr lang="en-ZA" baseline="0" dirty="0" smtClean="0"/>
              <a:t> skateboarder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43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10</a:t>
            </a:r>
            <a:r>
              <a:rPr lang="en-ZA" baseline="0" dirty="0" smtClean="0"/>
              <a:t> seconds into the descent and 5 meters down the hill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475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World went into slow motion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548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Skateboarding</a:t>
            </a:r>
            <a:r>
              <a:rPr lang="en-ZA" baseline="0" dirty="0" smtClean="0"/>
              <a:t> &amp; Software Development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913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Skateboarding</a:t>
            </a:r>
            <a:r>
              <a:rPr lang="en-ZA" baseline="0" dirty="0" smtClean="0"/>
              <a:t> &amp; Software Development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913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Skateboarding</a:t>
            </a:r>
            <a:r>
              <a:rPr lang="en-ZA" baseline="0" dirty="0" smtClean="0"/>
              <a:t> &amp; Software Development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9135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72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481AE-8DAC-4DD1-8B5B-810999CE4BBF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72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561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920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59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03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537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366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82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80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97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37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80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EDF00-CD86-4001-87B9-806ACF2498EC}" type="datetimeFigureOut">
              <a:rPr lang="en-ZA" smtClean="0"/>
              <a:t>2015/08/22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57C1-BC9F-419D-B352-6D241B8A7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293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Skateboard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ark\Desktop\Talk Images\Pres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13996"/>
            <a:ext cx="6538937" cy="653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5400600"/>
          </a:xfrm>
        </p:spPr>
        <p:txBody>
          <a:bodyPr>
            <a:normAutofit/>
          </a:bodyPr>
          <a:lstStyle/>
          <a:p>
            <a:r>
              <a:rPr lang="en-ZA" dirty="0" smtClean="0"/>
              <a:t>What are agile technical practices?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21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54006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Test Driven Development,</a:t>
            </a:r>
            <a:br>
              <a:rPr lang="en-ZA" dirty="0" smtClean="0"/>
            </a:br>
            <a:r>
              <a:rPr lang="en-ZA" dirty="0" smtClean="0"/>
              <a:t>Continuous Integration</a:t>
            </a:r>
            <a:br>
              <a:rPr lang="en-ZA" dirty="0" smtClean="0"/>
            </a:br>
            <a:r>
              <a:rPr lang="en-ZA" dirty="0" smtClean="0"/>
              <a:t>Continuous Deployment</a:t>
            </a:r>
            <a:br>
              <a:rPr lang="en-ZA" dirty="0" smtClean="0"/>
            </a:br>
            <a:r>
              <a:rPr lang="en-ZA" dirty="0" smtClean="0"/>
              <a:t>Automated Acceptance Testing</a:t>
            </a:r>
            <a:br>
              <a:rPr lang="en-ZA" dirty="0" smtClean="0"/>
            </a:br>
            <a:r>
              <a:rPr lang="en-ZA" dirty="0" smtClean="0"/>
              <a:t>Pair Programming</a:t>
            </a:r>
            <a:br>
              <a:rPr lang="en-ZA" dirty="0" smtClean="0"/>
            </a:br>
            <a:r>
              <a:rPr lang="en-ZA" dirty="0" smtClean="0"/>
              <a:t>Mob Programming</a:t>
            </a:r>
            <a:br>
              <a:rPr lang="en-ZA" dirty="0" smtClean="0"/>
            </a:br>
            <a:r>
              <a:rPr lang="en-ZA" dirty="0" smtClean="0"/>
              <a:t>Feature Toggles</a:t>
            </a:r>
            <a:br>
              <a:rPr lang="en-ZA" dirty="0" smtClean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85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rk\Desktop\Talk Images\rocket-s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336704" cy="49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Structure, Interactions &amp; Practices Linked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5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Create Slack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7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Prefer small regular intervals over large infrequent blocks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59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123" name="Picture 3" descr="C:\Users\Mark\Desktop\Talk Images\j-cur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848"/>
            <a:ext cx="7560840" cy="617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9218" name="Picture 2" descr="C:\Users\Mark\Desktop\Talk Images\deadlin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74" y="692696"/>
            <a:ext cx="5878960" cy="58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1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1266" name="Picture 2" descr="C:\Users\Mark\Desktop\Talk Images\Slack Approa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488832" cy="611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855" y="980729"/>
            <a:ext cx="8379617" cy="4968551"/>
          </a:xfrm>
        </p:spPr>
        <p:txBody>
          <a:bodyPr>
            <a:normAutofit/>
          </a:bodyPr>
          <a:lstStyle/>
          <a:p>
            <a:r>
              <a:rPr lang="en-ZA" sz="3200" dirty="0"/>
              <a:t>As a </a:t>
            </a:r>
            <a:r>
              <a:rPr lang="en-ZA" sz="3200" dirty="0" smtClean="0"/>
              <a:t>team:</a:t>
            </a:r>
            <a:r>
              <a:rPr lang="en-ZA" sz="3200" dirty="0"/>
              <a:t/>
            </a:r>
            <a:br>
              <a:rPr lang="en-ZA" sz="3200" dirty="0"/>
            </a:br>
            <a:r>
              <a:rPr lang="en-ZA" sz="3200" dirty="0"/>
              <a:t/>
            </a:r>
            <a:br>
              <a:rPr lang="en-ZA" sz="3200" dirty="0"/>
            </a:br>
            <a:r>
              <a:rPr lang="en-ZA" sz="3200" dirty="0" smtClean="0"/>
              <a:t>Identify where the bottlenecks are</a:t>
            </a:r>
            <a:br>
              <a:rPr lang="en-ZA" sz="3200" dirty="0" smtClean="0"/>
            </a:br>
            <a:r>
              <a:rPr lang="en-ZA" sz="3200" dirty="0" smtClean="0"/>
              <a:t>Identify practices that can help and their costs</a:t>
            </a:r>
            <a:br>
              <a:rPr lang="en-ZA" sz="3200" dirty="0" smtClean="0"/>
            </a:br>
            <a:r>
              <a:rPr lang="en-ZA" sz="3200" dirty="0" smtClean="0"/>
              <a:t>Pick an appropriate practice</a:t>
            </a:r>
            <a:br>
              <a:rPr lang="en-ZA" sz="3200" dirty="0" smtClean="0"/>
            </a:br>
            <a:r>
              <a:rPr lang="en-ZA" sz="3200" dirty="0" smtClean="0"/>
              <a:t>Learn and apply it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756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Skateboard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Mark\Desktop\Talk Images\featured_spee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671491"/>
            <a:ext cx="9433048" cy="46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ark\Desktop\Talk Images\Go-Faster-WordPress-Rac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35" y="764704"/>
            <a:ext cx="6951117" cy="54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Effective use of Version Control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1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Do small little bits of work and merge or integrate frequently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11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Automate &amp; Democratize the Build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15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ark\Desktop\Talk Images\build back dis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1609"/>
            <a:ext cx="7499648" cy="599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Mark\Desktop\Talk Images\old progra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72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 descr="C:\Users\Mark\Desktop\Talk Images\stopwatch-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7476"/>
            <a:ext cx="9164195" cy="68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 descr="C:\Users\Mark\Desktop\Talk Images\Unique_Snowflak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61" y="285378"/>
            <a:ext cx="6239967" cy="623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Mark\Desktop\Talk Images\upset software te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8596"/>
            <a:ext cx="5439643" cy="643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Mark\Desktop\Talk Images\automate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5" y="0"/>
            <a:ext cx="9525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Skateboard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76373" y="0"/>
            <a:ext cx="96494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Mark\Desktop\Talk Images\featureCycle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" y="1520628"/>
            <a:ext cx="8496944" cy="385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Continuous Integration Server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1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Common Code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67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Collaborative Coding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37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Test Driven Development &amp; Automated Testing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9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Find your own pattern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9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Hope Story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56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Skateboard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16583" y="0"/>
            <a:ext cx="10323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k\Desktop\graphs-of-accel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9" y="290155"/>
            <a:ext cx="7178149" cy="63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rk\Desktop\Talk Images\agi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2952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ark\Desktop\Talk Images\dailystandup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2518"/>
            <a:ext cx="4106196" cy="275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ark\Desktop\Talk Images\Scrum-Board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26" y="3573016"/>
            <a:ext cx="4522787" cy="27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rk\Desktop\Talk Images\Missing Pie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77519"/>
            <a:ext cx="6222950" cy="466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171" name="Picture 3" descr="C:\Users\Mark\Desktop\Talk Images\Scr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91057"/>
            <a:ext cx="4634701" cy="30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Mark\Desktop\Talk Images\Kanba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rk\Desktop\Talk Images\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6774"/>
            <a:ext cx="8568952" cy="482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131</Words>
  <Application>Microsoft Office PowerPoint</Application>
  <PresentationFormat>On-screen Show (4:3)</PresentationFormat>
  <Paragraphs>42</Paragraphs>
  <Slides>36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Skateboard</vt:lpstr>
      <vt:lpstr>Skateboard</vt:lpstr>
      <vt:lpstr>Skateboard</vt:lpstr>
      <vt:lpstr>Skateboard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agile technical practices?</vt:lpstr>
      <vt:lpstr>Test Driven Development, Continuous Integration Continuous Deployment Automated Acceptance Testing Pair Programming Mob Programming Feature Toggles </vt:lpstr>
      <vt:lpstr>PowerPoint Presentation</vt:lpstr>
      <vt:lpstr>Structure, Interactions &amp; Practices Linked</vt:lpstr>
      <vt:lpstr>Create Slack</vt:lpstr>
      <vt:lpstr>Prefer small regular intervals over large infrequent blocks</vt:lpstr>
      <vt:lpstr>PowerPoint Presentation</vt:lpstr>
      <vt:lpstr>PowerPoint Presentation</vt:lpstr>
      <vt:lpstr>PowerPoint Presentation</vt:lpstr>
      <vt:lpstr>As a team:  Identify where the bottlenecks are Identify practices that can help and their costs Pick an appropriate practice Learn and apply it</vt:lpstr>
      <vt:lpstr>PowerPoint Presentation</vt:lpstr>
      <vt:lpstr>Effective use of Version Control</vt:lpstr>
      <vt:lpstr>Do small little bits of work and merge or integrate frequently</vt:lpstr>
      <vt:lpstr>Automate &amp; Democratize the Build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Integration Server</vt:lpstr>
      <vt:lpstr>Common Code Style</vt:lpstr>
      <vt:lpstr>Collaborative Coding</vt:lpstr>
      <vt:lpstr>Test Driven Development &amp; Automated Testing</vt:lpstr>
      <vt:lpstr>Find your own pattern</vt:lpstr>
      <vt:lpstr>Hope 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Skateboard</dc:title>
  <dc:creator>Mark Pearl</dc:creator>
  <cp:lastModifiedBy>Mark Pearl</cp:lastModifiedBy>
  <cp:revision>23</cp:revision>
  <dcterms:created xsi:type="dcterms:W3CDTF">2015-08-18T10:05:48Z</dcterms:created>
  <dcterms:modified xsi:type="dcterms:W3CDTF">2015-08-22T05:45:38Z</dcterms:modified>
</cp:coreProperties>
</file>