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4277-9C1D-9A45-B98A-3B8BFA009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ACFA3-0A47-4E4F-B243-6BD597ECC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AA6A-26A3-6B48-A075-55689DDC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31BE-972F-454D-B896-8EBBE53B6B07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3AAC5-F284-2C4C-9B03-B1895747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29D4-F01D-BB43-BABC-27BECC20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B5F2-C320-3F4A-8903-D3FC28240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7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E893-A4A2-C041-BABB-A74A637C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E3CF6-2FAC-6C4A-8108-E002DCDBC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73BB-4EAD-8943-815B-91E98B30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31BE-972F-454D-B896-8EBBE53B6B07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0EF9-4BF2-DF41-AA46-4A2979C2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36F1-0689-ED49-B814-302D4D34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B5F2-C320-3F4A-8903-D3FC28240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9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43A0D-8A7F-E944-8BCC-ABD7E6880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E9BDD-A25A-D844-A13A-8789D5632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41C8-F476-7344-9CAB-77DD8E98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31BE-972F-454D-B896-8EBBE53B6B07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1A3C-9C39-824F-8198-C1AAE8AC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4EBD5-239E-5B46-A960-3D8A8172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B5F2-C320-3F4A-8903-D3FC28240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164B-EEE7-0447-9D7A-B6839C5E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F8FF-860E-FB4C-8731-4C231E1B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2166-C7A2-9848-A7E8-A38ED350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31BE-972F-454D-B896-8EBBE53B6B07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0FD36-F5F2-7E49-9F6D-559A4B3F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5794E-36D3-174F-998F-50BC5141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B5F2-C320-3F4A-8903-D3FC28240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C82D-A9B5-0E4E-BE48-D835D637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7C5D2-115A-8349-8FCE-BB64162DC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D1557-BD34-CD47-85C9-7618B4B3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31BE-972F-454D-B896-8EBBE53B6B07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C821-23E3-9443-95E0-14D1E210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0CC2-2917-874B-BF9A-1A4C7D27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B5F2-C320-3F4A-8903-D3FC28240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AE7A-692B-8E4E-8286-D270E4CC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2399-3B4B-9F48-A076-F4883D1DC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6FAF2-3745-654A-8BDE-128FD1EFF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16949-980C-4243-97AB-2AE3696C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31BE-972F-454D-B896-8EBBE53B6B07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D0C87-C30D-9045-A41F-9D25250B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F697F-61EA-6E4A-9C3F-2CDDDEE3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B5F2-C320-3F4A-8903-D3FC28240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0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D09C-D967-F541-B64F-EE59A28F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A8A9-6461-B444-917F-CAE7E1661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2E3F1-3D3A-514B-8272-C6978BD3C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BFA52-035D-6D44-8C74-CAA564F9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F5E64-042E-EA4D-BEE7-83E290E7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D1C6F-76F7-5447-87D6-7983ADE7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31BE-972F-454D-B896-8EBBE53B6B07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455D-EC12-A840-8B3F-D0EC5BD1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85A06-3A6B-BF4E-B5E8-7C303BB2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B5F2-C320-3F4A-8903-D3FC28240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6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F7A3-7E2A-FF4F-91A2-CE4A4867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B2846-647E-9040-AFFD-FB207E78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31BE-972F-454D-B896-8EBBE53B6B07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5DDB8-0FF4-FE40-9F10-62E0435E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DF8CE-39CE-EC4B-9BF4-AB3BD5CD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B5F2-C320-3F4A-8903-D3FC28240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0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B6CA1-497A-ED4B-B730-9E0F767E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31BE-972F-454D-B896-8EBBE53B6B07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2CDFE-476C-314F-8C5E-5D87458F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BD895-B5BF-A44C-A127-54A523E4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B5F2-C320-3F4A-8903-D3FC28240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0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1A87-C4B0-334B-A9CD-F0F19B61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504A-0601-A942-AFD9-5E63FB61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2A49-3D4D-EB4A-AEDE-DC0F53FFB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6BDD0-0C0E-EC44-BBA4-2A8BF38B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31BE-972F-454D-B896-8EBBE53B6B07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1646C-5339-A144-B1C4-260F8A29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ADD74-5063-8F41-9D23-CFFD6994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B5F2-C320-3F4A-8903-D3FC28240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7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FFAD-B258-C94C-98F8-BB3AF9EC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63801-1C93-C447-A0E0-FA4581AF8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FE5EF-38A2-784F-9D49-28B9A675D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E8F9F-929D-DE4C-9430-FADFAAF5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31BE-972F-454D-B896-8EBBE53B6B07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D0923-973C-B348-936B-0B81F5A6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71967-9CF3-314D-BA4D-913C2B8F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B5F2-C320-3F4A-8903-D3FC28240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7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7ACB1-9EA4-8041-A64F-C65A35E5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1B0B2-250C-4043-8783-445F50C0A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D6B5-44E0-3948-B93D-234D69BA2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31BE-972F-454D-B896-8EBBE53B6B07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D32B-63E5-0547-A122-6EA250B48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06CAB-BD5A-F144-8591-F4CE47387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5B5F2-C320-3F4A-8903-D3FC28240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>
            <a:extLst>
              <a:ext uri="{FF2B5EF4-FFF2-40B4-BE49-F238E27FC236}">
                <a16:creationId xmlns:a16="http://schemas.microsoft.com/office/drawing/2014/main" id="{DBBAF721-7D81-E449-8540-811FB3B9AB61}"/>
              </a:ext>
            </a:extLst>
          </p:cNvPr>
          <p:cNvSpPr/>
          <p:nvPr/>
        </p:nvSpPr>
        <p:spPr>
          <a:xfrm>
            <a:off x="2382253" y="2534652"/>
            <a:ext cx="7744327" cy="6463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84DD49-828B-7F44-B7D9-C263C71B025B}"/>
              </a:ext>
            </a:extLst>
          </p:cNvPr>
          <p:cNvSpPr/>
          <p:nvPr/>
        </p:nvSpPr>
        <p:spPr>
          <a:xfrm>
            <a:off x="457200" y="519572"/>
            <a:ext cx="11501438" cy="578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84AB2-9FA1-3943-AED6-6EDAB8B9B542}"/>
              </a:ext>
            </a:extLst>
          </p:cNvPr>
          <p:cNvSpPr txBox="1"/>
          <p:nvPr/>
        </p:nvSpPr>
        <p:spPr>
          <a:xfrm>
            <a:off x="457200" y="2534652"/>
            <a:ext cx="178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DISCUSSION</a:t>
            </a:r>
          </a:p>
          <a:p>
            <a:pPr algn="ctr"/>
            <a:r>
              <a:rPr lang="en-US" b="1" dirty="0"/>
              <a:t>BEGINS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D7BD8-D677-594F-8BCF-A220A03AD9AF}"/>
              </a:ext>
            </a:extLst>
          </p:cNvPr>
          <p:cNvSpPr txBox="1"/>
          <p:nvPr/>
        </p:nvSpPr>
        <p:spPr>
          <a:xfrm>
            <a:off x="10126581" y="2534652"/>
            <a:ext cx="171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DECISION IS</a:t>
            </a:r>
          </a:p>
          <a:p>
            <a:pPr algn="ctr"/>
            <a:r>
              <a:rPr lang="en-US" b="1" dirty="0"/>
              <a:t>MADE</a:t>
            </a:r>
          </a:p>
        </p:txBody>
      </p:sp>
    </p:spTree>
    <p:extLst>
      <p:ext uri="{BB962C8B-B14F-4D97-AF65-F5344CB8AC3E}">
        <p14:creationId xmlns:p14="http://schemas.microsoft.com/office/powerpoint/2010/main" val="274250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E24D0B-0FEE-E440-8E78-43B30BAC43E1}"/>
              </a:ext>
            </a:extLst>
          </p:cNvPr>
          <p:cNvSpPr txBox="1"/>
          <p:nvPr/>
        </p:nvSpPr>
        <p:spPr>
          <a:xfrm>
            <a:off x="457200" y="2534652"/>
            <a:ext cx="178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DISCUSSION</a:t>
            </a:r>
          </a:p>
          <a:p>
            <a:pPr algn="ctr"/>
            <a:r>
              <a:rPr lang="en-US" b="1" dirty="0"/>
              <a:t>BEGINS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DD6798-EF85-104D-AAF8-0927980C9E44}"/>
              </a:ext>
            </a:extLst>
          </p:cNvPr>
          <p:cNvCxnSpPr/>
          <p:nvPr/>
        </p:nvCxnSpPr>
        <p:spPr>
          <a:xfrm flipV="1">
            <a:off x="2100263" y="1143000"/>
            <a:ext cx="1814512" cy="1391652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5FB0B-2808-9B46-B5E0-3F0EFF4D3AA3}"/>
              </a:ext>
            </a:extLst>
          </p:cNvPr>
          <p:cNvCxnSpPr>
            <a:cxnSpLocks/>
          </p:cNvCxnSpPr>
          <p:nvPr/>
        </p:nvCxnSpPr>
        <p:spPr>
          <a:xfrm>
            <a:off x="2100263" y="3186429"/>
            <a:ext cx="1814512" cy="13932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3D3F2C-9534-F341-9417-70C50F9C8215}"/>
              </a:ext>
            </a:extLst>
          </p:cNvPr>
          <p:cNvCxnSpPr>
            <a:cxnSpLocks/>
          </p:cNvCxnSpPr>
          <p:nvPr/>
        </p:nvCxnSpPr>
        <p:spPr>
          <a:xfrm flipV="1">
            <a:off x="2252663" y="2157413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8BD1B7-1226-8B41-BBEF-D967269C1A73}"/>
              </a:ext>
            </a:extLst>
          </p:cNvPr>
          <p:cNvCxnSpPr>
            <a:cxnSpLocks/>
          </p:cNvCxnSpPr>
          <p:nvPr/>
        </p:nvCxnSpPr>
        <p:spPr>
          <a:xfrm flipV="1">
            <a:off x="3159919" y="1574005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803A89-0767-924B-8995-C989FDD8B066}"/>
              </a:ext>
            </a:extLst>
          </p:cNvPr>
          <p:cNvCxnSpPr>
            <a:cxnSpLocks/>
          </p:cNvCxnSpPr>
          <p:nvPr/>
        </p:nvCxnSpPr>
        <p:spPr>
          <a:xfrm flipV="1">
            <a:off x="2286000" y="2483024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C52979-3555-DA42-BAF2-5B691EC593C8}"/>
              </a:ext>
            </a:extLst>
          </p:cNvPr>
          <p:cNvCxnSpPr>
            <a:cxnSpLocks/>
          </p:cNvCxnSpPr>
          <p:nvPr/>
        </p:nvCxnSpPr>
        <p:spPr>
          <a:xfrm flipV="1">
            <a:off x="3295650" y="2122826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B4841A-1A71-E84B-AABA-EC8DD67899AA}"/>
              </a:ext>
            </a:extLst>
          </p:cNvPr>
          <p:cNvCxnSpPr>
            <a:cxnSpLocks/>
          </p:cNvCxnSpPr>
          <p:nvPr/>
        </p:nvCxnSpPr>
        <p:spPr>
          <a:xfrm>
            <a:off x="2286000" y="2991162"/>
            <a:ext cx="873919" cy="22339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AFA371-829E-574F-9A18-1120DE860386}"/>
              </a:ext>
            </a:extLst>
          </p:cNvPr>
          <p:cNvCxnSpPr>
            <a:cxnSpLocks/>
          </p:cNvCxnSpPr>
          <p:nvPr/>
        </p:nvCxnSpPr>
        <p:spPr>
          <a:xfrm>
            <a:off x="3323033" y="3222015"/>
            <a:ext cx="846536" cy="22165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4B2BA-C628-8946-882E-8D839B5A7DB6}"/>
              </a:ext>
            </a:extLst>
          </p:cNvPr>
          <p:cNvCxnSpPr>
            <a:cxnSpLocks/>
          </p:cNvCxnSpPr>
          <p:nvPr/>
        </p:nvCxnSpPr>
        <p:spPr>
          <a:xfrm>
            <a:off x="2277665" y="3109543"/>
            <a:ext cx="860227" cy="46739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1C7092-7F7D-F14B-8596-522FFDA0D8D8}"/>
              </a:ext>
            </a:extLst>
          </p:cNvPr>
          <p:cNvCxnSpPr>
            <a:cxnSpLocks/>
          </p:cNvCxnSpPr>
          <p:nvPr/>
        </p:nvCxnSpPr>
        <p:spPr>
          <a:xfrm>
            <a:off x="3270945" y="3618922"/>
            <a:ext cx="743843" cy="4765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B17DD3-CCDC-9443-A055-4F24B9E83197}"/>
              </a:ext>
            </a:extLst>
          </p:cNvPr>
          <p:cNvCxnSpPr>
            <a:cxnSpLocks/>
          </p:cNvCxnSpPr>
          <p:nvPr/>
        </p:nvCxnSpPr>
        <p:spPr>
          <a:xfrm flipV="1">
            <a:off x="2294334" y="2884246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B15625-724D-9347-AC29-1E3CC7260BAB}"/>
              </a:ext>
            </a:extLst>
          </p:cNvPr>
          <p:cNvCxnSpPr>
            <a:cxnSpLocks/>
          </p:cNvCxnSpPr>
          <p:nvPr/>
        </p:nvCxnSpPr>
        <p:spPr>
          <a:xfrm flipV="1">
            <a:off x="3330177" y="2865824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1D47747-855B-C042-9343-2BD4E7617695}"/>
              </a:ext>
            </a:extLst>
          </p:cNvPr>
          <p:cNvSpPr/>
          <p:nvPr/>
        </p:nvSpPr>
        <p:spPr>
          <a:xfrm>
            <a:off x="457200" y="519572"/>
            <a:ext cx="11501438" cy="578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3E71ED-1968-A14C-821C-6306FD8E4F1E}"/>
              </a:ext>
            </a:extLst>
          </p:cNvPr>
          <p:cNvSpPr txBox="1"/>
          <p:nvPr/>
        </p:nvSpPr>
        <p:spPr>
          <a:xfrm>
            <a:off x="10126581" y="2534652"/>
            <a:ext cx="171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DECISION IS</a:t>
            </a:r>
          </a:p>
          <a:p>
            <a:pPr algn="ctr"/>
            <a:r>
              <a:rPr lang="en-US" b="1" dirty="0"/>
              <a:t>MADE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DD6798-EF85-104D-AAF8-0927980C9E44}"/>
              </a:ext>
            </a:extLst>
          </p:cNvPr>
          <p:cNvCxnSpPr/>
          <p:nvPr/>
        </p:nvCxnSpPr>
        <p:spPr>
          <a:xfrm flipV="1">
            <a:off x="2100263" y="1143000"/>
            <a:ext cx="1814512" cy="1391652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5FB0B-2808-9B46-B5E0-3F0EFF4D3AA3}"/>
              </a:ext>
            </a:extLst>
          </p:cNvPr>
          <p:cNvCxnSpPr>
            <a:cxnSpLocks/>
          </p:cNvCxnSpPr>
          <p:nvPr/>
        </p:nvCxnSpPr>
        <p:spPr>
          <a:xfrm>
            <a:off x="2100263" y="3186429"/>
            <a:ext cx="1814512" cy="13932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3D3F2C-9534-F341-9417-70C50F9C8215}"/>
              </a:ext>
            </a:extLst>
          </p:cNvPr>
          <p:cNvCxnSpPr>
            <a:cxnSpLocks/>
          </p:cNvCxnSpPr>
          <p:nvPr/>
        </p:nvCxnSpPr>
        <p:spPr>
          <a:xfrm flipV="1">
            <a:off x="2252663" y="2157413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8BD1B7-1226-8B41-BBEF-D967269C1A73}"/>
              </a:ext>
            </a:extLst>
          </p:cNvPr>
          <p:cNvCxnSpPr>
            <a:cxnSpLocks/>
          </p:cNvCxnSpPr>
          <p:nvPr/>
        </p:nvCxnSpPr>
        <p:spPr>
          <a:xfrm flipV="1">
            <a:off x="3159919" y="1574005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803A89-0767-924B-8995-C989FDD8B066}"/>
              </a:ext>
            </a:extLst>
          </p:cNvPr>
          <p:cNvCxnSpPr>
            <a:cxnSpLocks/>
          </p:cNvCxnSpPr>
          <p:nvPr/>
        </p:nvCxnSpPr>
        <p:spPr>
          <a:xfrm flipV="1">
            <a:off x="2286000" y="2483024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C52979-3555-DA42-BAF2-5B691EC593C8}"/>
              </a:ext>
            </a:extLst>
          </p:cNvPr>
          <p:cNvCxnSpPr>
            <a:cxnSpLocks/>
          </p:cNvCxnSpPr>
          <p:nvPr/>
        </p:nvCxnSpPr>
        <p:spPr>
          <a:xfrm flipV="1">
            <a:off x="3295650" y="2122826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B4841A-1A71-E84B-AABA-EC8DD67899AA}"/>
              </a:ext>
            </a:extLst>
          </p:cNvPr>
          <p:cNvCxnSpPr>
            <a:cxnSpLocks/>
          </p:cNvCxnSpPr>
          <p:nvPr/>
        </p:nvCxnSpPr>
        <p:spPr>
          <a:xfrm>
            <a:off x="2286000" y="2991162"/>
            <a:ext cx="873919" cy="22339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AFA371-829E-574F-9A18-1120DE860386}"/>
              </a:ext>
            </a:extLst>
          </p:cNvPr>
          <p:cNvCxnSpPr>
            <a:cxnSpLocks/>
          </p:cNvCxnSpPr>
          <p:nvPr/>
        </p:nvCxnSpPr>
        <p:spPr>
          <a:xfrm>
            <a:off x="3323033" y="3222015"/>
            <a:ext cx="846536" cy="22165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4B2BA-C628-8946-882E-8D839B5A7DB6}"/>
              </a:ext>
            </a:extLst>
          </p:cNvPr>
          <p:cNvCxnSpPr>
            <a:cxnSpLocks/>
          </p:cNvCxnSpPr>
          <p:nvPr/>
        </p:nvCxnSpPr>
        <p:spPr>
          <a:xfrm>
            <a:off x="2277665" y="3109543"/>
            <a:ext cx="860227" cy="46739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1C7092-7F7D-F14B-8596-522FFDA0D8D8}"/>
              </a:ext>
            </a:extLst>
          </p:cNvPr>
          <p:cNvCxnSpPr>
            <a:cxnSpLocks/>
          </p:cNvCxnSpPr>
          <p:nvPr/>
        </p:nvCxnSpPr>
        <p:spPr>
          <a:xfrm>
            <a:off x="3270945" y="3618922"/>
            <a:ext cx="743843" cy="4765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B17DD3-CCDC-9443-A055-4F24B9E83197}"/>
              </a:ext>
            </a:extLst>
          </p:cNvPr>
          <p:cNvCxnSpPr>
            <a:cxnSpLocks/>
          </p:cNvCxnSpPr>
          <p:nvPr/>
        </p:nvCxnSpPr>
        <p:spPr>
          <a:xfrm flipV="1">
            <a:off x="2294334" y="2884246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B15625-724D-9347-AC29-1E3CC7260BAB}"/>
              </a:ext>
            </a:extLst>
          </p:cNvPr>
          <p:cNvCxnSpPr>
            <a:cxnSpLocks/>
          </p:cNvCxnSpPr>
          <p:nvPr/>
        </p:nvCxnSpPr>
        <p:spPr>
          <a:xfrm flipV="1">
            <a:off x="3330177" y="2865824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95CB0E-E7E8-0B48-A1F0-06DAFE991DAA}"/>
              </a:ext>
            </a:extLst>
          </p:cNvPr>
          <p:cNvCxnSpPr/>
          <p:nvPr/>
        </p:nvCxnSpPr>
        <p:spPr>
          <a:xfrm rot="10800000" flipV="1">
            <a:off x="8338261" y="3258784"/>
            <a:ext cx="1814512" cy="1391652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ECF1F0-8C08-8044-8B83-CDA2F1F3979B}"/>
              </a:ext>
            </a:extLst>
          </p:cNvPr>
          <p:cNvCxnSpPr>
            <a:cxnSpLocks/>
          </p:cNvCxnSpPr>
          <p:nvPr/>
        </p:nvCxnSpPr>
        <p:spPr>
          <a:xfrm rot="10800000">
            <a:off x="8338261" y="1213807"/>
            <a:ext cx="1814512" cy="13932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076CAB-C967-4D4E-8EFE-75803B5814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45517" y="3106381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25D844-13A1-AA4C-9D78-6192B6ADB6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38261" y="3689789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7A8F4E-891F-FD4D-8A7F-E0EE2F292D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93117" y="2969393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C9B48B-3436-974A-9309-1144E7211E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83467" y="3329591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A0C94-5BB5-E14D-9E9F-39FD42208494}"/>
              </a:ext>
            </a:extLst>
          </p:cNvPr>
          <p:cNvCxnSpPr>
            <a:cxnSpLocks/>
          </p:cNvCxnSpPr>
          <p:nvPr/>
        </p:nvCxnSpPr>
        <p:spPr>
          <a:xfrm rot="10800000">
            <a:off x="9093117" y="2578881"/>
            <a:ext cx="873919" cy="22339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799644-D1D8-CF40-9EC2-EF88B24EFD7E}"/>
              </a:ext>
            </a:extLst>
          </p:cNvPr>
          <p:cNvCxnSpPr>
            <a:cxnSpLocks/>
          </p:cNvCxnSpPr>
          <p:nvPr/>
        </p:nvCxnSpPr>
        <p:spPr>
          <a:xfrm rot="10800000">
            <a:off x="8083467" y="2349765"/>
            <a:ext cx="846536" cy="22165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FE890E-1616-4E41-B361-0FCB6FE88F70}"/>
              </a:ext>
            </a:extLst>
          </p:cNvPr>
          <p:cNvCxnSpPr>
            <a:cxnSpLocks/>
          </p:cNvCxnSpPr>
          <p:nvPr/>
        </p:nvCxnSpPr>
        <p:spPr>
          <a:xfrm rot="10800000">
            <a:off x="9115144" y="2216495"/>
            <a:ext cx="860227" cy="46739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DE5FCA-A3D2-3642-A2CC-9597411D2EB5}"/>
              </a:ext>
            </a:extLst>
          </p:cNvPr>
          <p:cNvCxnSpPr>
            <a:cxnSpLocks/>
          </p:cNvCxnSpPr>
          <p:nvPr/>
        </p:nvCxnSpPr>
        <p:spPr>
          <a:xfrm rot="10800000">
            <a:off x="8238248" y="1697988"/>
            <a:ext cx="743843" cy="4765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F13029-F117-ED4C-A678-E94855A8F7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01452" y="2898403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3ADD2E-CC6A-E74D-8FF3-7AEFCF65EF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65609" y="2916825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67B1A65-F4A7-6446-B23B-D76C0D92AB5D}"/>
              </a:ext>
            </a:extLst>
          </p:cNvPr>
          <p:cNvSpPr txBox="1"/>
          <p:nvPr/>
        </p:nvSpPr>
        <p:spPr>
          <a:xfrm rot="19365570">
            <a:off x="1552418" y="1152360"/>
            <a:ext cx="23090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DIVERGENT</a:t>
            </a:r>
          </a:p>
          <a:p>
            <a:pPr algn="ctr"/>
            <a:r>
              <a:rPr lang="en-US" b="1" dirty="0"/>
              <a:t>THINKING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7B08A8-D0DF-4D40-ADDC-B62DD4ADF413}"/>
              </a:ext>
            </a:extLst>
          </p:cNvPr>
          <p:cNvSpPr txBox="1"/>
          <p:nvPr/>
        </p:nvSpPr>
        <p:spPr>
          <a:xfrm rot="2197589">
            <a:off x="8424309" y="1203728"/>
            <a:ext cx="23090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CONVERGENT</a:t>
            </a:r>
          </a:p>
          <a:p>
            <a:pPr algn="ctr"/>
            <a:r>
              <a:rPr lang="en-US" b="1" dirty="0"/>
              <a:t>THINKING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1D47747-855B-C042-9343-2BD4E7617695}"/>
              </a:ext>
            </a:extLst>
          </p:cNvPr>
          <p:cNvSpPr/>
          <p:nvPr/>
        </p:nvSpPr>
        <p:spPr>
          <a:xfrm>
            <a:off x="457200" y="519572"/>
            <a:ext cx="11501438" cy="578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9A6B6E-4E1C-B34F-9699-CE7491A40267}"/>
              </a:ext>
            </a:extLst>
          </p:cNvPr>
          <p:cNvSpPr txBox="1"/>
          <p:nvPr/>
        </p:nvSpPr>
        <p:spPr>
          <a:xfrm>
            <a:off x="457200" y="2534652"/>
            <a:ext cx="178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DISCUSSION</a:t>
            </a:r>
          </a:p>
          <a:p>
            <a:pPr algn="ctr"/>
            <a:r>
              <a:rPr lang="en-US" b="1" dirty="0"/>
              <a:t>BEGINS</a:t>
            </a:r>
          </a:p>
        </p:txBody>
      </p:sp>
    </p:spTree>
    <p:extLst>
      <p:ext uri="{BB962C8B-B14F-4D97-AF65-F5344CB8AC3E}">
        <p14:creationId xmlns:p14="http://schemas.microsoft.com/office/powerpoint/2010/main" val="395059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DD6798-EF85-104D-AAF8-0927980C9E44}"/>
              </a:ext>
            </a:extLst>
          </p:cNvPr>
          <p:cNvCxnSpPr/>
          <p:nvPr/>
        </p:nvCxnSpPr>
        <p:spPr>
          <a:xfrm flipV="1">
            <a:off x="2100263" y="1143000"/>
            <a:ext cx="1814512" cy="1391652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5FB0B-2808-9B46-B5E0-3F0EFF4D3AA3}"/>
              </a:ext>
            </a:extLst>
          </p:cNvPr>
          <p:cNvCxnSpPr>
            <a:cxnSpLocks/>
          </p:cNvCxnSpPr>
          <p:nvPr/>
        </p:nvCxnSpPr>
        <p:spPr>
          <a:xfrm>
            <a:off x="2100263" y="3186429"/>
            <a:ext cx="1814512" cy="13932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3D3F2C-9534-F341-9417-70C50F9C8215}"/>
              </a:ext>
            </a:extLst>
          </p:cNvPr>
          <p:cNvCxnSpPr>
            <a:cxnSpLocks/>
          </p:cNvCxnSpPr>
          <p:nvPr/>
        </p:nvCxnSpPr>
        <p:spPr>
          <a:xfrm flipV="1">
            <a:off x="2252663" y="2157413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8BD1B7-1226-8B41-BBEF-D967269C1A73}"/>
              </a:ext>
            </a:extLst>
          </p:cNvPr>
          <p:cNvCxnSpPr>
            <a:cxnSpLocks/>
          </p:cNvCxnSpPr>
          <p:nvPr/>
        </p:nvCxnSpPr>
        <p:spPr>
          <a:xfrm flipV="1">
            <a:off x="3159919" y="1574005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803A89-0767-924B-8995-C989FDD8B066}"/>
              </a:ext>
            </a:extLst>
          </p:cNvPr>
          <p:cNvCxnSpPr>
            <a:cxnSpLocks/>
          </p:cNvCxnSpPr>
          <p:nvPr/>
        </p:nvCxnSpPr>
        <p:spPr>
          <a:xfrm flipV="1">
            <a:off x="2286000" y="2483024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C52979-3555-DA42-BAF2-5B691EC593C8}"/>
              </a:ext>
            </a:extLst>
          </p:cNvPr>
          <p:cNvCxnSpPr>
            <a:cxnSpLocks/>
          </p:cNvCxnSpPr>
          <p:nvPr/>
        </p:nvCxnSpPr>
        <p:spPr>
          <a:xfrm flipV="1">
            <a:off x="3295650" y="2122826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B4841A-1A71-E84B-AABA-EC8DD67899AA}"/>
              </a:ext>
            </a:extLst>
          </p:cNvPr>
          <p:cNvCxnSpPr>
            <a:cxnSpLocks/>
          </p:cNvCxnSpPr>
          <p:nvPr/>
        </p:nvCxnSpPr>
        <p:spPr>
          <a:xfrm>
            <a:off x="2286000" y="2991162"/>
            <a:ext cx="873919" cy="22339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AFA371-829E-574F-9A18-1120DE860386}"/>
              </a:ext>
            </a:extLst>
          </p:cNvPr>
          <p:cNvCxnSpPr>
            <a:cxnSpLocks/>
          </p:cNvCxnSpPr>
          <p:nvPr/>
        </p:nvCxnSpPr>
        <p:spPr>
          <a:xfrm>
            <a:off x="3323033" y="3222015"/>
            <a:ext cx="846536" cy="22165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4B2BA-C628-8946-882E-8D839B5A7DB6}"/>
              </a:ext>
            </a:extLst>
          </p:cNvPr>
          <p:cNvCxnSpPr>
            <a:cxnSpLocks/>
          </p:cNvCxnSpPr>
          <p:nvPr/>
        </p:nvCxnSpPr>
        <p:spPr>
          <a:xfrm>
            <a:off x="2277665" y="3109543"/>
            <a:ext cx="860227" cy="46739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1C7092-7F7D-F14B-8596-522FFDA0D8D8}"/>
              </a:ext>
            </a:extLst>
          </p:cNvPr>
          <p:cNvCxnSpPr>
            <a:cxnSpLocks/>
          </p:cNvCxnSpPr>
          <p:nvPr/>
        </p:nvCxnSpPr>
        <p:spPr>
          <a:xfrm>
            <a:off x="3270945" y="3618922"/>
            <a:ext cx="743843" cy="4765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B17DD3-CCDC-9443-A055-4F24B9E83197}"/>
              </a:ext>
            </a:extLst>
          </p:cNvPr>
          <p:cNvCxnSpPr>
            <a:cxnSpLocks/>
          </p:cNvCxnSpPr>
          <p:nvPr/>
        </p:nvCxnSpPr>
        <p:spPr>
          <a:xfrm flipV="1">
            <a:off x="2294334" y="2884246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B15625-724D-9347-AC29-1E3CC7260BAB}"/>
              </a:ext>
            </a:extLst>
          </p:cNvPr>
          <p:cNvCxnSpPr>
            <a:cxnSpLocks/>
          </p:cNvCxnSpPr>
          <p:nvPr/>
        </p:nvCxnSpPr>
        <p:spPr>
          <a:xfrm flipV="1">
            <a:off x="3330177" y="2865824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95CB0E-E7E8-0B48-A1F0-06DAFE991DAA}"/>
              </a:ext>
            </a:extLst>
          </p:cNvPr>
          <p:cNvCxnSpPr/>
          <p:nvPr/>
        </p:nvCxnSpPr>
        <p:spPr>
          <a:xfrm rot="10800000" flipV="1">
            <a:off x="8338261" y="3258784"/>
            <a:ext cx="1814512" cy="1391652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ECF1F0-8C08-8044-8B83-CDA2F1F3979B}"/>
              </a:ext>
            </a:extLst>
          </p:cNvPr>
          <p:cNvCxnSpPr>
            <a:cxnSpLocks/>
          </p:cNvCxnSpPr>
          <p:nvPr/>
        </p:nvCxnSpPr>
        <p:spPr>
          <a:xfrm rot="10800000">
            <a:off x="8338261" y="1213807"/>
            <a:ext cx="1814512" cy="13932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076CAB-C967-4D4E-8EFE-75803B5814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45517" y="3106381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25D844-13A1-AA4C-9D78-6192B6ADB6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38261" y="3689789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7A8F4E-891F-FD4D-8A7F-E0EE2F292D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93117" y="2969393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C9B48B-3436-974A-9309-1144E7211E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83467" y="3329591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A0C94-5BB5-E14D-9E9F-39FD42208494}"/>
              </a:ext>
            </a:extLst>
          </p:cNvPr>
          <p:cNvCxnSpPr>
            <a:cxnSpLocks/>
          </p:cNvCxnSpPr>
          <p:nvPr/>
        </p:nvCxnSpPr>
        <p:spPr>
          <a:xfrm rot="10800000">
            <a:off x="9093117" y="2578881"/>
            <a:ext cx="873919" cy="22339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799644-D1D8-CF40-9EC2-EF88B24EFD7E}"/>
              </a:ext>
            </a:extLst>
          </p:cNvPr>
          <p:cNvCxnSpPr>
            <a:cxnSpLocks/>
          </p:cNvCxnSpPr>
          <p:nvPr/>
        </p:nvCxnSpPr>
        <p:spPr>
          <a:xfrm rot="10800000">
            <a:off x="8083467" y="2349765"/>
            <a:ext cx="846536" cy="22165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FE890E-1616-4E41-B361-0FCB6FE88F70}"/>
              </a:ext>
            </a:extLst>
          </p:cNvPr>
          <p:cNvCxnSpPr>
            <a:cxnSpLocks/>
          </p:cNvCxnSpPr>
          <p:nvPr/>
        </p:nvCxnSpPr>
        <p:spPr>
          <a:xfrm rot="10800000">
            <a:off x="9115144" y="2216495"/>
            <a:ext cx="860227" cy="46739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DE5FCA-A3D2-3642-A2CC-9597411D2EB5}"/>
              </a:ext>
            </a:extLst>
          </p:cNvPr>
          <p:cNvCxnSpPr>
            <a:cxnSpLocks/>
          </p:cNvCxnSpPr>
          <p:nvPr/>
        </p:nvCxnSpPr>
        <p:spPr>
          <a:xfrm rot="10800000">
            <a:off x="8238248" y="1697988"/>
            <a:ext cx="743843" cy="4765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F13029-F117-ED4C-A678-E94855A8F7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01452" y="2898403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3ADD2E-CC6A-E74D-8FF3-7AEFCF65EF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65609" y="2916825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67B1A65-F4A7-6446-B23B-D76C0D92AB5D}"/>
              </a:ext>
            </a:extLst>
          </p:cNvPr>
          <p:cNvSpPr txBox="1"/>
          <p:nvPr/>
        </p:nvSpPr>
        <p:spPr>
          <a:xfrm rot="19365570">
            <a:off x="1552418" y="1152360"/>
            <a:ext cx="23090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DIVERGENT</a:t>
            </a:r>
          </a:p>
          <a:p>
            <a:pPr algn="ctr"/>
            <a:r>
              <a:rPr lang="en-US" b="1" dirty="0"/>
              <a:t>THINKING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7B08A8-D0DF-4D40-ADDC-B62DD4ADF413}"/>
              </a:ext>
            </a:extLst>
          </p:cNvPr>
          <p:cNvSpPr txBox="1"/>
          <p:nvPr/>
        </p:nvSpPr>
        <p:spPr>
          <a:xfrm rot="2197589">
            <a:off x="8424309" y="1203728"/>
            <a:ext cx="23090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CONVERGENT</a:t>
            </a:r>
          </a:p>
          <a:p>
            <a:pPr algn="ctr"/>
            <a:r>
              <a:rPr lang="en-US" b="1" dirty="0"/>
              <a:t>THINKING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C8D91B0-5EFD-264D-B7F1-1A7DCC79D209}"/>
              </a:ext>
            </a:extLst>
          </p:cNvPr>
          <p:cNvGrpSpPr/>
          <p:nvPr/>
        </p:nvGrpSpPr>
        <p:grpSpPr>
          <a:xfrm>
            <a:off x="3947674" y="784499"/>
            <a:ext cx="4390587" cy="885825"/>
            <a:chOff x="3947674" y="784499"/>
            <a:chExt cx="4390587" cy="88582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A55BD2-30F5-E04C-93C0-9351821EFBA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674" y="1143000"/>
              <a:ext cx="528638" cy="384449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EC4A03E-6686-674D-920F-D3D7E56A5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312" y="1143000"/>
              <a:ext cx="395726" cy="384449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AF49AA-3B6C-3E4C-8868-021610DA4E7C}"/>
                </a:ext>
              </a:extLst>
            </p:cNvPr>
            <p:cNvCxnSpPr>
              <a:cxnSpLocks/>
            </p:cNvCxnSpPr>
            <p:nvPr/>
          </p:nvCxnSpPr>
          <p:spPr>
            <a:xfrm>
              <a:off x="4862074" y="1141687"/>
              <a:ext cx="557213" cy="471487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1EABE2-5C24-3245-99AA-C299CFB5D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287" y="784499"/>
              <a:ext cx="339067" cy="828675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0D48A2-9749-554B-AAA2-86FA2352D493}"/>
                </a:ext>
              </a:extLst>
            </p:cNvPr>
            <p:cNvCxnSpPr>
              <a:cxnSpLocks/>
            </p:cNvCxnSpPr>
            <p:nvPr/>
          </p:nvCxnSpPr>
          <p:spPr>
            <a:xfrm>
              <a:off x="5758354" y="784499"/>
              <a:ext cx="432458" cy="75723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4CCB091-6EEF-1848-9155-7F354BFD9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0812" y="1013099"/>
              <a:ext cx="771525" cy="52863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50E5EAA-6D44-8648-AE25-7A1E9DBC9DEF}"/>
                </a:ext>
              </a:extLst>
            </p:cNvPr>
            <p:cNvCxnSpPr>
              <a:cxnSpLocks/>
            </p:cNvCxnSpPr>
            <p:nvPr/>
          </p:nvCxnSpPr>
          <p:spPr>
            <a:xfrm>
              <a:off x="6962337" y="1013099"/>
              <a:ext cx="500062" cy="657225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40C9730-1C6F-5140-B381-16BCBD1A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2399" y="1198836"/>
              <a:ext cx="875862" cy="47148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2374451-144F-7343-BB17-EBECDDA5F205}"/>
              </a:ext>
            </a:extLst>
          </p:cNvPr>
          <p:cNvGrpSpPr/>
          <p:nvPr/>
        </p:nvGrpSpPr>
        <p:grpSpPr>
          <a:xfrm rot="10800000">
            <a:off x="3931224" y="4095448"/>
            <a:ext cx="4390587" cy="885825"/>
            <a:chOff x="3947674" y="784499"/>
            <a:chExt cx="4390587" cy="88582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11348C2-FAF8-7D49-A8C8-29099FB9111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674" y="1143000"/>
              <a:ext cx="528638" cy="384449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9C3866-189F-7346-8242-0A7F01D54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312" y="1143000"/>
              <a:ext cx="395726" cy="384449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2BF4B25-69D7-C446-933F-B84DFC09EFDB}"/>
                </a:ext>
              </a:extLst>
            </p:cNvPr>
            <p:cNvCxnSpPr>
              <a:cxnSpLocks/>
            </p:cNvCxnSpPr>
            <p:nvPr/>
          </p:nvCxnSpPr>
          <p:spPr>
            <a:xfrm>
              <a:off x="4862074" y="1141687"/>
              <a:ext cx="557213" cy="471487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B2B6AA-AB44-DF40-89C7-2DBBF26D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287" y="784499"/>
              <a:ext cx="339067" cy="828675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A717783-4BF5-0842-9FAC-1CB36F9F3B6C}"/>
                </a:ext>
              </a:extLst>
            </p:cNvPr>
            <p:cNvCxnSpPr>
              <a:cxnSpLocks/>
            </p:cNvCxnSpPr>
            <p:nvPr/>
          </p:nvCxnSpPr>
          <p:spPr>
            <a:xfrm>
              <a:off x="5758354" y="784499"/>
              <a:ext cx="432458" cy="75723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69D7D4-EBA7-5148-840B-C86D0B109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0812" y="1013099"/>
              <a:ext cx="771525" cy="52863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E2D7EB8-27C7-7549-AFB6-6B23A00C7B92}"/>
                </a:ext>
              </a:extLst>
            </p:cNvPr>
            <p:cNvCxnSpPr>
              <a:cxnSpLocks/>
            </p:cNvCxnSpPr>
            <p:nvPr/>
          </p:nvCxnSpPr>
          <p:spPr>
            <a:xfrm>
              <a:off x="6962337" y="1013099"/>
              <a:ext cx="500062" cy="657225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762159C-C0FE-8E40-9462-A89F33885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2399" y="1198836"/>
              <a:ext cx="875862" cy="47148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8EBE891-18A9-A24F-8EC0-6F2DAE9D1B18}"/>
              </a:ext>
            </a:extLst>
          </p:cNvPr>
          <p:cNvSpPr txBox="1"/>
          <p:nvPr/>
        </p:nvSpPr>
        <p:spPr>
          <a:xfrm rot="19442777">
            <a:off x="4312134" y="2091499"/>
            <a:ext cx="37877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GROAN</a:t>
            </a:r>
          </a:p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ZONE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1D47747-855B-C042-9343-2BD4E7617695}"/>
              </a:ext>
            </a:extLst>
          </p:cNvPr>
          <p:cNvSpPr/>
          <p:nvPr/>
        </p:nvSpPr>
        <p:spPr>
          <a:xfrm>
            <a:off x="457200" y="519572"/>
            <a:ext cx="11501438" cy="578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A4C518-1BBA-9441-9730-9E3676DE089E}"/>
              </a:ext>
            </a:extLst>
          </p:cNvPr>
          <p:cNvSpPr txBox="1"/>
          <p:nvPr/>
        </p:nvSpPr>
        <p:spPr>
          <a:xfrm>
            <a:off x="10126581" y="2534652"/>
            <a:ext cx="171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DECISION IS</a:t>
            </a:r>
          </a:p>
          <a:p>
            <a:pPr algn="ctr"/>
            <a:r>
              <a:rPr lang="en-US" b="1" dirty="0"/>
              <a:t>MADE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C79A5B-5EEF-504A-B681-EDA81A2CEF5F}"/>
              </a:ext>
            </a:extLst>
          </p:cNvPr>
          <p:cNvSpPr txBox="1"/>
          <p:nvPr/>
        </p:nvSpPr>
        <p:spPr>
          <a:xfrm>
            <a:off x="457200" y="2534652"/>
            <a:ext cx="178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DISCUSSION</a:t>
            </a:r>
          </a:p>
          <a:p>
            <a:pPr algn="ctr"/>
            <a:r>
              <a:rPr lang="en-US" b="1" dirty="0"/>
              <a:t>BEGINS</a:t>
            </a:r>
          </a:p>
        </p:txBody>
      </p:sp>
    </p:spTree>
    <p:extLst>
      <p:ext uri="{BB962C8B-B14F-4D97-AF65-F5344CB8AC3E}">
        <p14:creationId xmlns:p14="http://schemas.microsoft.com/office/powerpoint/2010/main" val="58343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DD6798-EF85-104D-AAF8-0927980C9E44}"/>
              </a:ext>
            </a:extLst>
          </p:cNvPr>
          <p:cNvCxnSpPr/>
          <p:nvPr/>
        </p:nvCxnSpPr>
        <p:spPr>
          <a:xfrm flipV="1">
            <a:off x="2100263" y="1143000"/>
            <a:ext cx="1814512" cy="1391652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5FB0B-2808-9B46-B5E0-3F0EFF4D3AA3}"/>
              </a:ext>
            </a:extLst>
          </p:cNvPr>
          <p:cNvCxnSpPr>
            <a:cxnSpLocks/>
          </p:cNvCxnSpPr>
          <p:nvPr/>
        </p:nvCxnSpPr>
        <p:spPr>
          <a:xfrm>
            <a:off x="2100263" y="3186429"/>
            <a:ext cx="1814512" cy="13932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3D3F2C-9534-F341-9417-70C50F9C8215}"/>
              </a:ext>
            </a:extLst>
          </p:cNvPr>
          <p:cNvCxnSpPr>
            <a:cxnSpLocks/>
          </p:cNvCxnSpPr>
          <p:nvPr/>
        </p:nvCxnSpPr>
        <p:spPr>
          <a:xfrm flipV="1">
            <a:off x="2252663" y="2157413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8BD1B7-1226-8B41-BBEF-D967269C1A73}"/>
              </a:ext>
            </a:extLst>
          </p:cNvPr>
          <p:cNvCxnSpPr>
            <a:cxnSpLocks/>
          </p:cNvCxnSpPr>
          <p:nvPr/>
        </p:nvCxnSpPr>
        <p:spPr>
          <a:xfrm flipV="1">
            <a:off x="3159919" y="1574005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803A89-0767-924B-8995-C989FDD8B066}"/>
              </a:ext>
            </a:extLst>
          </p:cNvPr>
          <p:cNvCxnSpPr>
            <a:cxnSpLocks/>
          </p:cNvCxnSpPr>
          <p:nvPr/>
        </p:nvCxnSpPr>
        <p:spPr>
          <a:xfrm flipV="1">
            <a:off x="2286000" y="2483024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C52979-3555-DA42-BAF2-5B691EC593C8}"/>
              </a:ext>
            </a:extLst>
          </p:cNvPr>
          <p:cNvCxnSpPr>
            <a:cxnSpLocks/>
          </p:cNvCxnSpPr>
          <p:nvPr/>
        </p:nvCxnSpPr>
        <p:spPr>
          <a:xfrm flipV="1">
            <a:off x="3295650" y="2122826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B4841A-1A71-E84B-AABA-EC8DD67899AA}"/>
              </a:ext>
            </a:extLst>
          </p:cNvPr>
          <p:cNvCxnSpPr>
            <a:cxnSpLocks/>
          </p:cNvCxnSpPr>
          <p:nvPr/>
        </p:nvCxnSpPr>
        <p:spPr>
          <a:xfrm>
            <a:off x="2286000" y="2991162"/>
            <a:ext cx="873919" cy="22339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AFA371-829E-574F-9A18-1120DE860386}"/>
              </a:ext>
            </a:extLst>
          </p:cNvPr>
          <p:cNvCxnSpPr>
            <a:cxnSpLocks/>
          </p:cNvCxnSpPr>
          <p:nvPr/>
        </p:nvCxnSpPr>
        <p:spPr>
          <a:xfrm>
            <a:off x="3323033" y="3222015"/>
            <a:ext cx="846536" cy="22165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4B2BA-C628-8946-882E-8D839B5A7DB6}"/>
              </a:ext>
            </a:extLst>
          </p:cNvPr>
          <p:cNvCxnSpPr>
            <a:cxnSpLocks/>
          </p:cNvCxnSpPr>
          <p:nvPr/>
        </p:nvCxnSpPr>
        <p:spPr>
          <a:xfrm>
            <a:off x="2277665" y="3109543"/>
            <a:ext cx="860227" cy="46739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1C7092-7F7D-F14B-8596-522FFDA0D8D8}"/>
              </a:ext>
            </a:extLst>
          </p:cNvPr>
          <p:cNvCxnSpPr>
            <a:cxnSpLocks/>
          </p:cNvCxnSpPr>
          <p:nvPr/>
        </p:nvCxnSpPr>
        <p:spPr>
          <a:xfrm>
            <a:off x="3270945" y="3618922"/>
            <a:ext cx="743843" cy="4765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B17DD3-CCDC-9443-A055-4F24B9E83197}"/>
              </a:ext>
            </a:extLst>
          </p:cNvPr>
          <p:cNvCxnSpPr>
            <a:cxnSpLocks/>
          </p:cNvCxnSpPr>
          <p:nvPr/>
        </p:nvCxnSpPr>
        <p:spPr>
          <a:xfrm flipV="1">
            <a:off x="2294334" y="2884246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B15625-724D-9347-AC29-1E3CC7260BAB}"/>
              </a:ext>
            </a:extLst>
          </p:cNvPr>
          <p:cNvCxnSpPr>
            <a:cxnSpLocks/>
          </p:cNvCxnSpPr>
          <p:nvPr/>
        </p:nvCxnSpPr>
        <p:spPr>
          <a:xfrm flipV="1">
            <a:off x="3330177" y="2865824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95CB0E-E7E8-0B48-A1F0-06DAFE991DAA}"/>
              </a:ext>
            </a:extLst>
          </p:cNvPr>
          <p:cNvCxnSpPr/>
          <p:nvPr/>
        </p:nvCxnSpPr>
        <p:spPr>
          <a:xfrm rot="10800000" flipV="1">
            <a:off x="8338261" y="3258784"/>
            <a:ext cx="1814512" cy="1391652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ECF1F0-8C08-8044-8B83-CDA2F1F3979B}"/>
              </a:ext>
            </a:extLst>
          </p:cNvPr>
          <p:cNvCxnSpPr>
            <a:cxnSpLocks/>
          </p:cNvCxnSpPr>
          <p:nvPr/>
        </p:nvCxnSpPr>
        <p:spPr>
          <a:xfrm rot="10800000">
            <a:off x="8338261" y="1213807"/>
            <a:ext cx="1814512" cy="13932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076CAB-C967-4D4E-8EFE-75803B5814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45517" y="3106381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25D844-13A1-AA4C-9D78-6192B6ADB6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38261" y="3689789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7A8F4E-891F-FD4D-8A7F-E0EE2F292D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93117" y="2969393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C9B48B-3436-974A-9309-1144E7211E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83467" y="3329591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A0C94-5BB5-E14D-9E9F-39FD42208494}"/>
              </a:ext>
            </a:extLst>
          </p:cNvPr>
          <p:cNvCxnSpPr>
            <a:cxnSpLocks/>
          </p:cNvCxnSpPr>
          <p:nvPr/>
        </p:nvCxnSpPr>
        <p:spPr>
          <a:xfrm rot="10800000">
            <a:off x="9093117" y="2578881"/>
            <a:ext cx="873919" cy="22339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799644-D1D8-CF40-9EC2-EF88B24EFD7E}"/>
              </a:ext>
            </a:extLst>
          </p:cNvPr>
          <p:cNvCxnSpPr>
            <a:cxnSpLocks/>
          </p:cNvCxnSpPr>
          <p:nvPr/>
        </p:nvCxnSpPr>
        <p:spPr>
          <a:xfrm rot="10800000">
            <a:off x="8083467" y="2349765"/>
            <a:ext cx="846536" cy="22165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FE890E-1616-4E41-B361-0FCB6FE88F70}"/>
              </a:ext>
            </a:extLst>
          </p:cNvPr>
          <p:cNvCxnSpPr>
            <a:cxnSpLocks/>
          </p:cNvCxnSpPr>
          <p:nvPr/>
        </p:nvCxnSpPr>
        <p:spPr>
          <a:xfrm rot="10800000">
            <a:off x="9115144" y="2216495"/>
            <a:ext cx="860227" cy="46739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DE5FCA-A3D2-3642-A2CC-9597411D2EB5}"/>
              </a:ext>
            </a:extLst>
          </p:cNvPr>
          <p:cNvCxnSpPr>
            <a:cxnSpLocks/>
          </p:cNvCxnSpPr>
          <p:nvPr/>
        </p:nvCxnSpPr>
        <p:spPr>
          <a:xfrm rot="10800000">
            <a:off x="8238248" y="1697988"/>
            <a:ext cx="743843" cy="4765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F13029-F117-ED4C-A678-E94855A8F7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01452" y="2898403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3ADD2E-CC6A-E74D-8FF3-7AEFCF65EF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65609" y="2916825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67B1A65-F4A7-6446-B23B-D76C0D92AB5D}"/>
              </a:ext>
            </a:extLst>
          </p:cNvPr>
          <p:cNvSpPr txBox="1"/>
          <p:nvPr/>
        </p:nvSpPr>
        <p:spPr>
          <a:xfrm>
            <a:off x="1449735" y="924951"/>
            <a:ext cx="230906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DIVERGENT</a:t>
            </a:r>
          </a:p>
          <a:p>
            <a:pPr algn="ctr"/>
            <a:r>
              <a:rPr lang="en-US" sz="2400" b="1" dirty="0"/>
              <a:t>ZONE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7B08A8-D0DF-4D40-ADDC-B62DD4ADF413}"/>
              </a:ext>
            </a:extLst>
          </p:cNvPr>
          <p:cNvSpPr txBox="1"/>
          <p:nvPr/>
        </p:nvSpPr>
        <p:spPr>
          <a:xfrm>
            <a:off x="8424309" y="924951"/>
            <a:ext cx="230906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CONVERGENT</a:t>
            </a:r>
          </a:p>
          <a:p>
            <a:pPr algn="ctr"/>
            <a:r>
              <a:rPr lang="en-US" sz="2400" b="1" dirty="0"/>
              <a:t>ZONE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C8D91B0-5EFD-264D-B7F1-1A7DCC79D209}"/>
              </a:ext>
            </a:extLst>
          </p:cNvPr>
          <p:cNvGrpSpPr/>
          <p:nvPr/>
        </p:nvGrpSpPr>
        <p:grpSpPr>
          <a:xfrm>
            <a:off x="3947674" y="784499"/>
            <a:ext cx="4390587" cy="885825"/>
            <a:chOff x="3947674" y="784499"/>
            <a:chExt cx="4390587" cy="88582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A55BD2-30F5-E04C-93C0-9351821EFBA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674" y="1143000"/>
              <a:ext cx="528638" cy="384449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EC4A03E-6686-674D-920F-D3D7E56A5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312" y="1143000"/>
              <a:ext cx="395726" cy="384449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AF49AA-3B6C-3E4C-8868-021610DA4E7C}"/>
                </a:ext>
              </a:extLst>
            </p:cNvPr>
            <p:cNvCxnSpPr>
              <a:cxnSpLocks/>
            </p:cNvCxnSpPr>
            <p:nvPr/>
          </p:nvCxnSpPr>
          <p:spPr>
            <a:xfrm>
              <a:off x="4862074" y="1141687"/>
              <a:ext cx="557213" cy="471487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1EABE2-5C24-3245-99AA-C299CFB5D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287" y="784499"/>
              <a:ext cx="339067" cy="828675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0D48A2-9749-554B-AAA2-86FA2352D493}"/>
                </a:ext>
              </a:extLst>
            </p:cNvPr>
            <p:cNvCxnSpPr>
              <a:cxnSpLocks/>
            </p:cNvCxnSpPr>
            <p:nvPr/>
          </p:nvCxnSpPr>
          <p:spPr>
            <a:xfrm>
              <a:off x="5758354" y="784499"/>
              <a:ext cx="432458" cy="75723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4CCB091-6EEF-1848-9155-7F354BFD9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0812" y="1013099"/>
              <a:ext cx="771525" cy="52863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50E5EAA-6D44-8648-AE25-7A1E9DBC9DEF}"/>
                </a:ext>
              </a:extLst>
            </p:cNvPr>
            <p:cNvCxnSpPr>
              <a:cxnSpLocks/>
            </p:cNvCxnSpPr>
            <p:nvPr/>
          </p:nvCxnSpPr>
          <p:spPr>
            <a:xfrm>
              <a:off x="6962337" y="1013099"/>
              <a:ext cx="500062" cy="657225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40C9730-1C6F-5140-B381-16BCBD1A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2399" y="1198836"/>
              <a:ext cx="875862" cy="47148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2374451-144F-7343-BB17-EBECDDA5F205}"/>
              </a:ext>
            </a:extLst>
          </p:cNvPr>
          <p:cNvGrpSpPr/>
          <p:nvPr/>
        </p:nvGrpSpPr>
        <p:grpSpPr>
          <a:xfrm rot="10800000">
            <a:off x="3931224" y="4095448"/>
            <a:ext cx="4390587" cy="885825"/>
            <a:chOff x="3947674" y="784499"/>
            <a:chExt cx="4390587" cy="88582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11348C2-FAF8-7D49-A8C8-29099FB9111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674" y="1143000"/>
              <a:ext cx="528638" cy="384449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9C3866-189F-7346-8242-0A7F01D54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312" y="1143000"/>
              <a:ext cx="395726" cy="384449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2BF4B25-69D7-C446-933F-B84DFC09EFDB}"/>
                </a:ext>
              </a:extLst>
            </p:cNvPr>
            <p:cNvCxnSpPr>
              <a:cxnSpLocks/>
            </p:cNvCxnSpPr>
            <p:nvPr/>
          </p:nvCxnSpPr>
          <p:spPr>
            <a:xfrm>
              <a:off x="4862074" y="1141687"/>
              <a:ext cx="557213" cy="471487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B2B6AA-AB44-DF40-89C7-2DBBF26D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287" y="784499"/>
              <a:ext cx="339067" cy="828675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A717783-4BF5-0842-9FAC-1CB36F9F3B6C}"/>
                </a:ext>
              </a:extLst>
            </p:cNvPr>
            <p:cNvCxnSpPr>
              <a:cxnSpLocks/>
            </p:cNvCxnSpPr>
            <p:nvPr/>
          </p:nvCxnSpPr>
          <p:spPr>
            <a:xfrm>
              <a:off x="5758354" y="784499"/>
              <a:ext cx="432458" cy="75723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69D7D4-EBA7-5148-840B-C86D0B109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0812" y="1013099"/>
              <a:ext cx="771525" cy="52863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E2D7EB8-27C7-7549-AFB6-6B23A00C7B92}"/>
                </a:ext>
              </a:extLst>
            </p:cNvPr>
            <p:cNvCxnSpPr>
              <a:cxnSpLocks/>
            </p:cNvCxnSpPr>
            <p:nvPr/>
          </p:nvCxnSpPr>
          <p:spPr>
            <a:xfrm>
              <a:off x="6962337" y="1013099"/>
              <a:ext cx="500062" cy="657225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762159C-C0FE-8E40-9462-A89F33885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2399" y="1198836"/>
              <a:ext cx="875862" cy="47148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8EBE891-18A9-A24F-8EC0-6F2DAE9D1B18}"/>
              </a:ext>
            </a:extLst>
          </p:cNvPr>
          <p:cNvSpPr txBox="1"/>
          <p:nvPr/>
        </p:nvSpPr>
        <p:spPr>
          <a:xfrm rot="19442777">
            <a:off x="4312134" y="2091499"/>
            <a:ext cx="37877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GROAN</a:t>
            </a:r>
          </a:p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ZONE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EE58EE-C851-E144-AF36-172CEA9F99DF}"/>
              </a:ext>
            </a:extLst>
          </p:cNvPr>
          <p:cNvSpPr/>
          <p:nvPr/>
        </p:nvSpPr>
        <p:spPr>
          <a:xfrm>
            <a:off x="457200" y="519572"/>
            <a:ext cx="11501438" cy="578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0D87AD-E979-154F-B957-1E65FE2EAC06}"/>
              </a:ext>
            </a:extLst>
          </p:cNvPr>
          <p:cNvSpPr txBox="1"/>
          <p:nvPr/>
        </p:nvSpPr>
        <p:spPr>
          <a:xfrm>
            <a:off x="10126581" y="2534652"/>
            <a:ext cx="171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DECISION IS</a:t>
            </a:r>
          </a:p>
          <a:p>
            <a:pPr algn="ctr"/>
            <a:r>
              <a:rPr lang="en-US" b="1" dirty="0"/>
              <a:t>MADE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E5E4C8-9D43-6B44-AE7A-366656A6C19B}"/>
              </a:ext>
            </a:extLst>
          </p:cNvPr>
          <p:cNvSpPr txBox="1"/>
          <p:nvPr/>
        </p:nvSpPr>
        <p:spPr>
          <a:xfrm>
            <a:off x="457200" y="2534652"/>
            <a:ext cx="178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DISCUSSION</a:t>
            </a:r>
          </a:p>
          <a:p>
            <a:pPr algn="ctr"/>
            <a:r>
              <a:rPr lang="en-US" b="1" dirty="0"/>
              <a:t>BEGINS</a:t>
            </a:r>
          </a:p>
        </p:txBody>
      </p:sp>
    </p:spTree>
    <p:extLst>
      <p:ext uri="{BB962C8B-B14F-4D97-AF65-F5344CB8AC3E}">
        <p14:creationId xmlns:p14="http://schemas.microsoft.com/office/powerpoint/2010/main" val="196776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DD6798-EF85-104D-AAF8-0927980C9E44}"/>
              </a:ext>
            </a:extLst>
          </p:cNvPr>
          <p:cNvCxnSpPr/>
          <p:nvPr/>
        </p:nvCxnSpPr>
        <p:spPr>
          <a:xfrm flipV="1">
            <a:off x="2100263" y="1143000"/>
            <a:ext cx="1814512" cy="1391652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5FB0B-2808-9B46-B5E0-3F0EFF4D3AA3}"/>
              </a:ext>
            </a:extLst>
          </p:cNvPr>
          <p:cNvCxnSpPr>
            <a:cxnSpLocks/>
          </p:cNvCxnSpPr>
          <p:nvPr/>
        </p:nvCxnSpPr>
        <p:spPr>
          <a:xfrm>
            <a:off x="2100263" y="3186429"/>
            <a:ext cx="1814512" cy="13932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3D3F2C-9534-F341-9417-70C50F9C8215}"/>
              </a:ext>
            </a:extLst>
          </p:cNvPr>
          <p:cNvCxnSpPr>
            <a:cxnSpLocks/>
          </p:cNvCxnSpPr>
          <p:nvPr/>
        </p:nvCxnSpPr>
        <p:spPr>
          <a:xfrm flipV="1">
            <a:off x="2252663" y="2157413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8BD1B7-1226-8B41-BBEF-D967269C1A73}"/>
              </a:ext>
            </a:extLst>
          </p:cNvPr>
          <p:cNvCxnSpPr>
            <a:cxnSpLocks/>
          </p:cNvCxnSpPr>
          <p:nvPr/>
        </p:nvCxnSpPr>
        <p:spPr>
          <a:xfrm flipV="1">
            <a:off x="3159919" y="1574005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803A89-0767-924B-8995-C989FDD8B066}"/>
              </a:ext>
            </a:extLst>
          </p:cNvPr>
          <p:cNvCxnSpPr>
            <a:cxnSpLocks/>
          </p:cNvCxnSpPr>
          <p:nvPr/>
        </p:nvCxnSpPr>
        <p:spPr>
          <a:xfrm flipV="1">
            <a:off x="2286000" y="2483024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C52979-3555-DA42-BAF2-5B691EC593C8}"/>
              </a:ext>
            </a:extLst>
          </p:cNvPr>
          <p:cNvCxnSpPr>
            <a:cxnSpLocks/>
          </p:cNvCxnSpPr>
          <p:nvPr/>
        </p:nvCxnSpPr>
        <p:spPr>
          <a:xfrm flipV="1">
            <a:off x="3295650" y="2122826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B4841A-1A71-E84B-AABA-EC8DD67899AA}"/>
              </a:ext>
            </a:extLst>
          </p:cNvPr>
          <p:cNvCxnSpPr>
            <a:cxnSpLocks/>
          </p:cNvCxnSpPr>
          <p:nvPr/>
        </p:nvCxnSpPr>
        <p:spPr>
          <a:xfrm>
            <a:off x="2286000" y="2991162"/>
            <a:ext cx="873919" cy="22339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AFA371-829E-574F-9A18-1120DE860386}"/>
              </a:ext>
            </a:extLst>
          </p:cNvPr>
          <p:cNvCxnSpPr>
            <a:cxnSpLocks/>
          </p:cNvCxnSpPr>
          <p:nvPr/>
        </p:nvCxnSpPr>
        <p:spPr>
          <a:xfrm>
            <a:off x="3323033" y="3222015"/>
            <a:ext cx="846536" cy="22165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4B2BA-C628-8946-882E-8D839B5A7DB6}"/>
              </a:ext>
            </a:extLst>
          </p:cNvPr>
          <p:cNvCxnSpPr>
            <a:cxnSpLocks/>
          </p:cNvCxnSpPr>
          <p:nvPr/>
        </p:nvCxnSpPr>
        <p:spPr>
          <a:xfrm>
            <a:off x="2277665" y="3109543"/>
            <a:ext cx="860227" cy="46739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1C7092-7F7D-F14B-8596-522FFDA0D8D8}"/>
              </a:ext>
            </a:extLst>
          </p:cNvPr>
          <p:cNvCxnSpPr>
            <a:cxnSpLocks/>
          </p:cNvCxnSpPr>
          <p:nvPr/>
        </p:nvCxnSpPr>
        <p:spPr>
          <a:xfrm>
            <a:off x="3270945" y="3618922"/>
            <a:ext cx="743843" cy="4765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B17DD3-CCDC-9443-A055-4F24B9E83197}"/>
              </a:ext>
            </a:extLst>
          </p:cNvPr>
          <p:cNvCxnSpPr>
            <a:cxnSpLocks/>
          </p:cNvCxnSpPr>
          <p:nvPr/>
        </p:nvCxnSpPr>
        <p:spPr>
          <a:xfrm flipV="1">
            <a:off x="2294334" y="2884246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B15625-724D-9347-AC29-1E3CC7260BAB}"/>
              </a:ext>
            </a:extLst>
          </p:cNvPr>
          <p:cNvCxnSpPr>
            <a:cxnSpLocks/>
          </p:cNvCxnSpPr>
          <p:nvPr/>
        </p:nvCxnSpPr>
        <p:spPr>
          <a:xfrm flipV="1">
            <a:off x="3330177" y="2865824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95CB0E-E7E8-0B48-A1F0-06DAFE991DAA}"/>
              </a:ext>
            </a:extLst>
          </p:cNvPr>
          <p:cNvCxnSpPr/>
          <p:nvPr/>
        </p:nvCxnSpPr>
        <p:spPr>
          <a:xfrm rot="10800000" flipV="1">
            <a:off x="8338261" y="3258784"/>
            <a:ext cx="1814512" cy="1391652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ECF1F0-8C08-8044-8B83-CDA2F1F3979B}"/>
              </a:ext>
            </a:extLst>
          </p:cNvPr>
          <p:cNvCxnSpPr>
            <a:cxnSpLocks/>
          </p:cNvCxnSpPr>
          <p:nvPr/>
        </p:nvCxnSpPr>
        <p:spPr>
          <a:xfrm rot="10800000">
            <a:off x="8338261" y="1213807"/>
            <a:ext cx="1814512" cy="13932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076CAB-C967-4D4E-8EFE-75803B5814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45517" y="3106381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25D844-13A1-AA4C-9D78-6192B6ADB6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38261" y="3689789"/>
            <a:ext cx="754856" cy="5296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7A8F4E-891F-FD4D-8A7F-E0EE2F292D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93117" y="2969393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C9B48B-3436-974A-9309-1144E7211E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83467" y="3329591"/>
            <a:ext cx="873919" cy="34101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FA0C94-5BB5-E14D-9E9F-39FD42208494}"/>
              </a:ext>
            </a:extLst>
          </p:cNvPr>
          <p:cNvCxnSpPr>
            <a:cxnSpLocks/>
          </p:cNvCxnSpPr>
          <p:nvPr/>
        </p:nvCxnSpPr>
        <p:spPr>
          <a:xfrm rot="10800000">
            <a:off x="9093117" y="2578881"/>
            <a:ext cx="873919" cy="22339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799644-D1D8-CF40-9EC2-EF88B24EFD7E}"/>
              </a:ext>
            </a:extLst>
          </p:cNvPr>
          <p:cNvCxnSpPr>
            <a:cxnSpLocks/>
          </p:cNvCxnSpPr>
          <p:nvPr/>
        </p:nvCxnSpPr>
        <p:spPr>
          <a:xfrm rot="10800000">
            <a:off x="8083467" y="2349765"/>
            <a:ext cx="846536" cy="22165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FE890E-1616-4E41-B361-0FCB6FE88F70}"/>
              </a:ext>
            </a:extLst>
          </p:cNvPr>
          <p:cNvCxnSpPr>
            <a:cxnSpLocks/>
          </p:cNvCxnSpPr>
          <p:nvPr/>
        </p:nvCxnSpPr>
        <p:spPr>
          <a:xfrm rot="10800000">
            <a:off x="9115144" y="2216495"/>
            <a:ext cx="860227" cy="46739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DE5FCA-A3D2-3642-A2CC-9597411D2EB5}"/>
              </a:ext>
            </a:extLst>
          </p:cNvPr>
          <p:cNvCxnSpPr>
            <a:cxnSpLocks/>
          </p:cNvCxnSpPr>
          <p:nvPr/>
        </p:nvCxnSpPr>
        <p:spPr>
          <a:xfrm rot="10800000">
            <a:off x="8238248" y="1697988"/>
            <a:ext cx="743843" cy="4765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F13029-F117-ED4C-A678-E94855A8F7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01452" y="2898403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3ADD2E-CC6A-E74D-8FF3-7AEFCF65EF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65609" y="2916825"/>
            <a:ext cx="857250" cy="1078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olid"/>
            <a:headEnd type="stealt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67B1A65-F4A7-6446-B23B-D76C0D92AB5D}"/>
              </a:ext>
            </a:extLst>
          </p:cNvPr>
          <p:cNvSpPr txBox="1"/>
          <p:nvPr/>
        </p:nvSpPr>
        <p:spPr>
          <a:xfrm>
            <a:off x="1449735" y="924951"/>
            <a:ext cx="230906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DIVERGENT</a:t>
            </a:r>
          </a:p>
          <a:p>
            <a:pPr algn="ctr"/>
            <a:r>
              <a:rPr lang="en-US" sz="2400" b="1" dirty="0"/>
              <a:t>ZONE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7B08A8-D0DF-4D40-ADDC-B62DD4ADF413}"/>
              </a:ext>
            </a:extLst>
          </p:cNvPr>
          <p:cNvSpPr txBox="1"/>
          <p:nvPr/>
        </p:nvSpPr>
        <p:spPr>
          <a:xfrm>
            <a:off x="8424309" y="924951"/>
            <a:ext cx="230906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CONVERGENT</a:t>
            </a:r>
          </a:p>
          <a:p>
            <a:pPr algn="ctr"/>
            <a:r>
              <a:rPr lang="en-US" sz="2400" b="1" dirty="0"/>
              <a:t>ZONE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D8E048-D3D6-BF47-9AB2-1F5436AAE6D1}"/>
              </a:ext>
            </a:extLst>
          </p:cNvPr>
          <p:cNvGrpSpPr/>
          <p:nvPr/>
        </p:nvGrpSpPr>
        <p:grpSpPr>
          <a:xfrm>
            <a:off x="3931224" y="784499"/>
            <a:ext cx="4407037" cy="4196774"/>
            <a:chOff x="3931224" y="784499"/>
            <a:chExt cx="4407037" cy="4196774"/>
          </a:xfrm>
          <a:noFill/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C8D91B0-5EFD-264D-B7F1-1A7DCC79D209}"/>
                </a:ext>
              </a:extLst>
            </p:cNvPr>
            <p:cNvGrpSpPr/>
            <p:nvPr/>
          </p:nvGrpSpPr>
          <p:grpSpPr>
            <a:xfrm>
              <a:off x="3947674" y="784499"/>
              <a:ext cx="4390587" cy="885825"/>
              <a:chOff x="3947674" y="784499"/>
              <a:chExt cx="4390587" cy="885825"/>
            </a:xfrm>
            <a:grpFill/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8A55BD2-30F5-E04C-93C0-9351821EF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674" y="1143000"/>
                <a:ext cx="528638" cy="384449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EC4A03E-6686-674D-920F-D3D7E56A52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6312" y="1143000"/>
                <a:ext cx="395726" cy="384449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6AF49AA-3B6C-3E4C-8868-021610DA4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2074" y="1141687"/>
                <a:ext cx="557213" cy="471487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D1EABE2-5C24-3245-99AA-C299CFB5DA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9287" y="784499"/>
                <a:ext cx="339067" cy="828675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90D48A2-9749-554B-AAA2-86FA2352D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8354" y="784499"/>
                <a:ext cx="432458" cy="75723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4CCB091-6EEF-1848-9155-7F354BFD9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0812" y="1013099"/>
                <a:ext cx="771525" cy="52863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50E5EAA-6D44-8648-AE25-7A1E9DBC9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2337" y="1013099"/>
                <a:ext cx="500062" cy="657225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40C9730-1C6F-5140-B381-16BCBD1A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2399" y="1198836"/>
                <a:ext cx="875862" cy="47148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2374451-144F-7343-BB17-EBECDDA5F205}"/>
                </a:ext>
              </a:extLst>
            </p:cNvPr>
            <p:cNvGrpSpPr/>
            <p:nvPr/>
          </p:nvGrpSpPr>
          <p:grpSpPr>
            <a:xfrm rot="10800000">
              <a:off x="3931224" y="4095448"/>
              <a:ext cx="4390587" cy="885825"/>
              <a:chOff x="3947674" y="784499"/>
              <a:chExt cx="4390587" cy="885825"/>
            </a:xfrm>
            <a:grpFill/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11348C2-FAF8-7D49-A8C8-29099FB91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674" y="1143000"/>
                <a:ext cx="528638" cy="384449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D9C3866-189F-7346-8242-0A7F01D546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6312" y="1143000"/>
                <a:ext cx="395726" cy="384449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2BF4B25-69D7-C446-933F-B84DFC09E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2074" y="1141687"/>
                <a:ext cx="557213" cy="471487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6B2B6AA-AB44-DF40-89C7-2DBBF26D2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9287" y="784499"/>
                <a:ext cx="339067" cy="828675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A717783-4BF5-0842-9FAC-1CB36F9F3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8354" y="784499"/>
                <a:ext cx="432458" cy="75723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569D7D4-EBA7-5148-840B-C86D0B1099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0812" y="1013099"/>
                <a:ext cx="771525" cy="52863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E2D7EB8-27C7-7549-AFB6-6B23A00C7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2337" y="1013099"/>
                <a:ext cx="500062" cy="657225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762159C-C0FE-8E40-9462-A89F33885D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2399" y="1198836"/>
                <a:ext cx="875862" cy="47148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8EBE891-18A9-A24F-8EC0-6F2DAE9D1B18}"/>
                </a:ext>
              </a:extLst>
            </p:cNvPr>
            <p:cNvSpPr txBox="1"/>
            <p:nvPr/>
          </p:nvSpPr>
          <p:spPr>
            <a:xfrm rot="19442777">
              <a:off x="4312134" y="2091499"/>
              <a:ext cx="3787716" cy="14465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>
                      <a:lumMod val="50000"/>
                    </a:schemeClr>
                  </a:solidFill>
                </a:rPr>
                <a:t>GROAN</a:t>
              </a:r>
            </a:p>
            <a:p>
              <a:pPr algn="ctr"/>
              <a:r>
                <a:rPr lang="en-US" sz="4400" b="1" dirty="0">
                  <a:solidFill>
                    <a:schemeClr val="bg1">
                      <a:lumMod val="50000"/>
                    </a:schemeClr>
                  </a:solidFill>
                </a:rPr>
                <a:t>ZONE</a:t>
              </a:r>
            </a:p>
          </p:txBody>
        </p:sp>
      </p:grp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11B74AF4-5E68-4944-B591-4535BC1BC201}"/>
              </a:ext>
            </a:extLst>
          </p:cNvPr>
          <p:cNvSpPr/>
          <p:nvPr/>
        </p:nvSpPr>
        <p:spPr>
          <a:xfrm>
            <a:off x="5307147" y="5252736"/>
            <a:ext cx="2375259" cy="8337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SHARED</a:t>
            </a:r>
          </a:p>
          <a:p>
            <a:pPr algn="ctr"/>
            <a:r>
              <a:rPr lang="en-US" dirty="0"/>
              <a:t>UNDERSTANDING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AD707F-9264-3F44-B497-D1BFC2F38D4B}"/>
              </a:ext>
            </a:extLst>
          </p:cNvPr>
          <p:cNvSpPr/>
          <p:nvPr/>
        </p:nvSpPr>
        <p:spPr>
          <a:xfrm>
            <a:off x="457200" y="519572"/>
            <a:ext cx="11501438" cy="578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C9FE9B-F1BE-5143-8809-DCD7EEB4216D}"/>
              </a:ext>
            </a:extLst>
          </p:cNvPr>
          <p:cNvSpPr txBox="1"/>
          <p:nvPr/>
        </p:nvSpPr>
        <p:spPr>
          <a:xfrm>
            <a:off x="10126581" y="2534652"/>
            <a:ext cx="171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DECISION IS</a:t>
            </a:r>
          </a:p>
          <a:p>
            <a:pPr algn="ctr"/>
            <a:r>
              <a:rPr lang="en-US" b="1" dirty="0"/>
              <a:t>MADE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ED838A-AAEE-9F4D-8388-9EAC37E189E3}"/>
              </a:ext>
            </a:extLst>
          </p:cNvPr>
          <p:cNvSpPr txBox="1"/>
          <p:nvPr/>
        </p:nvSpPr>
        <p:spPr>
          <a:xfrm>
            <a:off x="457200" y="2534652"/>
            <a:ext cx="178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DISCUSSION</a:t>
            </a:r>
          </a:p>
          <a:p>
            <a:pPr algn="ctr"/>
            <a:r>
              <a:rPr lang="en-US" b="1" dirty="0"/>
              <a:t>BEGINS</a:t>
            </a:r>
          </a:p>
        </p:txBody>
      </p:sp>
    </p:spTree>
    <p:extLst>
      <p:ext uri="{BB962C8B-B14F-4D97-AF65-F5344CB8AC3E}">
        <p14:creationId xmlns:p14="http://schemas.microsoft.com/office/powerpoint/2010/main" val="381307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52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Pearl</dc:creator>
  <cp:lastModifiedBy>Mark Pearl</cp:lastModifiedBy>
  <cp:revision>5</cp:revision>
  <dcterms:created xsi:type="dcterms:W3CDTF">2018-04-24T22:57:39Z</dcterms:created>
  <dcterms:modified xsi:type="dcterms:W3CDTF">2018-04-24T23:43:51Z</dcterms:modified>
</cp:coreProperties>
</file>