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78E2A-2560-D349-82C5-E9596B166DAC}" type="doc">
      <dgm:prSet loTypeId="urn:microsoft.com/office/officeart/2005/8/layout/hProcess9" loCatId="" qsTypeId="urn:microsoft.com/office/officeart/2005/8/quickstyle/simple4" qsCatId="simple" csTypeId="urn:microsoft.com/office/officeart/2005/8/colors/colorful3" csCatId="colorful" phldr="1"/>
      <dgm:spPr/>
    </dgm:pt>
    <dgm:pt modelId="{DB302808-7FDC-CF43-8952-21470A2C157F}">
      <dgm:prSet phldrT="[Text]"/>
      <dgm:spPr/>
      <dgm:t>
        <a:bodyPr/>
        <a:lstStyle/>
        <a:p>
          <a:r>
            <a:rPr lang="en-US" dirty="0" smtClean="0"/>
            <a:t>Solo</a:t>
          </a:r>
          <a:endParaRPr lang="en-US" dirty="0"/>
        </a:p>
      </dgm:t>
    </dgm:pt>
    <dgm:pt modelId="{3C9918D0-21D7-7F4D-B28E-31B78CE00CCD}" type="parTrans" cxnId="{8F7F4A9C-8C75-EC4B-996B-0D557238AE81}">
      <dgm:prSet/>
      <dgm:spPr/>
      <dgm:t>
        <a:bodyPr/>
        <a:lstStyle/>
        <a:p>
          <a:endParaRPr lang="en-US"/>
        </a:p>
      </dgm:t>
    </dgm:pt>
    <dgm:pt modelId="{EDD990B3-098D-5F43-B0FE-223CE764E3E1}" type="sibTrans" cxnId="{8F7F4A9C-8C75-EC4B-996B-0D557238AE81}">
      <dgm:prSet/>
      <dgm:spPr/>
      <dgm:t>
        <a:bodyPr/>
        <a:lstStyle/>
        <a:p>
          <a:endParaRPr lang="en-US"/>
        </a:p>
      </dgm:t>
    </dgm:pt>
    <dgm:pt modelId="{B551C3CE-DF04-554C-BC7F-1B93B0C84A78}">
      <dgm:prSet phldrT="[Text]"/>
      <dgm:spPr/>
      <dgm:t>
        <a:bodyPr/>
        <a:lstStyle/>
        <a:p>
          <a:r>
            <a:rPr lang="en-US" dirty="0" smtClean="0"/>
            <a:t>Pairs</a:t>
          </a:r>
          <a:endParaRPr lang="en-US" dirty="0"/>
        </a:p>
      </dgm:t>
    </dgm:pt>
    <dgm:pt modelId="{CE74A180-8007-D749-AE59-EBD9CF541792}" type="parTrans" cxnId="{D6AD95C5-6C14-674E-90AE-18B47259BFF6}">
      <dgm:prSet/>
      <dgm:spPr/>
      <dgm:t>
        <a:bodyPr/>
        <a:lstStyle/>
        <a:p>
          <a:endParaRPr lang="en-US"/>
        </a:p>
      </dgm:t>
    </dgm:pt>
    <dgm:pt modelId="{072943FD-A3C9-A743-975A-3418605DC61E}" type="sibTrans" cxnId="{D6AD95C5-6C14-674E-90AE-18B47259BFF6}">
      <dgm:prSet/>
      <dgm:spPr/>
      <dgm:t>
        <a:bodyPr/>
        <a:lstStyle/>
        <a:p>
          <a:endParaRPr lang="en-US"/>
        </a:p>
      </dgm:t>
    </dgm:pt>
    <dgm:pt modelId="{6A98C09D-C398-824D-AC82-8B9A245E7525}">
      <dgm:prSet phldrT="[Text]"/>
      <dgm:spPr/>
      <dgm:t>
        <a:bodyPr/>
        <a:lstStyle/>
        <a:p>
          <a:r>
            <a:rPr lang="en-US" dirty="0" smtClean="0"/>
            <a:t>Mobs</a:t>
          </a:r>
          <a:endParaRPr lang="en-US" dirty="0"/>
        </a:p>
      </dgm:t>
    </dgm:pt>
    <dgm:pt modelId="{028A70C1-A1F9-3B40-96EF-A28F37328D2B}" type="parTrans" cxnId="{FCBB4FBA-163F-124A-9EA8-4B00F5F2273A}">
      <dgm:prSet/>
      <dgm:spPr/>
      <dgm:t>
        <a:bodyPr/>
        <a:lstStyle/>
        <a:p>
          <a:endParaRPr lang="en-US"/>
        </a:p>
      </dgm:t>
    </dgm:pt>
    <dgm:pt modelId="{7D581347-DADC-D345-A59B-A8405F3D21F8}" type="sibTrans" cxnId="{FCBB4FBA-163F-124A-9EA8-4B00F5F2273A}">
      <dgm:prSet/>
      <dgm:spPr/>
      <dgm:t>
        <a:bodyPr/>
        <a:lstStyle/>
        <a:p>
          <a:endParaRPr lang="en-US"/>
        </a:p>
      </dgm:t>
    </dgm:pt>
    <dgm:pt modelId="{83E8AA8F-01D3-2549-9984-CF26710EACFC}" type="pres">
      <dgm:prSet presAssocID="{90978E2A-2560-D349-82C5-E9596B166DAC}" presName="CompostProcess" presStyleCnt="0">
        <dgm:presLayoutVars>
          <dgm:dir/>
          <dgm:resizeHandles val="exact"/>
        </dgm:presLayoutVars>
      </dgm:prSet>
      <dgm:spPr/>
    </dgm:pt>
    <dgm:pt modelId="{256B83B9-BB58-C84C-AB3C-B61023343EF9}" type="pres">
      <dgm:prSet presAssocID="{90978E2A-2560-D349-82C5-E9596B166DAC}" presName="arrow" presStyleLbl="bgShp" presStyleIdx="0" presStyleCnt="1" custAng="10800000"/>
      <dgm:spPr/>
    </dgm:pt>
    <dgm:pt modelId="{28DFD282-481E-DC44-BBD3-446BA5E78FC8}" type="pres">
      <dgm:prSet presAssocID="{90978E2A-2560-D349-82C5-E9596B166DAC}" presName="linearProcess" presStyleCnt="0"/>
      <dgm:spPr/>
    </dgm:pt>
    <dgm:pt modelId="{D885957A-9F04-CE4A-9045-E5E70CFA3EE2}" type="pres">
      <dgm:prSet presAssocID="{DB302808-7FDC-CF43-8952-21470A2C157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7825E-203C-D74B-A97C-0CE1B3702C94}" type="pres">
      <dgm:prSet presAssocID="{EDD990B3-098D-5F43-B0FE-223CE764E3E1}" presName="sibTrans" presStyleCnt="0"/>
      <dgm:spPr/>
    </dgm:pt>
    <dgm:pt modelId="{1EF6D84F-E248-D348-ACD5-F91E0D00AC3A}" type="pres">
      <dgm:prSet presAssocID="{B551C3CE-DF04-554C-BC7F-1B93B0C84A78}" presName="textNode" presStyleLbl="node1" presStyleIdx="1" presStyleCnt="3">
        <dgm:presLayoutVars>
          <dgm:bulletEnabled val="1"/>
        </dgm:presLayoutVars>
      </dgm:prSet>
      <dgm:spPr/>
    </dgm:pt>
    <dgm:pt modelId="{FCB09B56-BD20-324F-9613-F5E18AD5B08C}" type="pres">
      <dgm:prSet presAssocID="{072943FD-A3C9-A743-975A-3418605DC61E}" presName="sibTrans" presStyleCnt="0"/>
      <dgm:spPr/>
    </dgm:pt>
    <dgm:pt modelId="{F0BA31BB-3C2B-1B49-8E8D-BC9AE07166F9}" type="pres">
      <dgm:prSet presAssocID="{6A98C09D-C398-824D-AC82-8B9A245E752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10975A7-02D3-7A4A-9950-5CCAF55EAAF4}" type="presOf" srcId="{B551C3CE-DF04-554C-BC7F-1B93B0C84A78}" destId="{1EF6D84F-E248-D348-ACD5-F91E0D00AC3A}" srcOrd="0" destOrd="0" presId="urn:microsoft.com/office/officeart/2005/8/layout/hProcess9"/>
    <dgm:cxn modelId="{B18C7AF8-2DFD-D34D-B13D-E2378E7B2749}" type="presOf" srcId="{6A98C09D-C398-824D-AC82-8B9A245E7525}" destId="{F0BA31BB-3C2B-1B49-8E8D-BC9AE07166F9}" srcOrd="0" destOrd="0" presId="urn:microsoft.com/office/officeart/2005/8/layout/hProcess9"/>
    <dgm:cxn modelId="{A94A4F6A-7566-CC4B-9D9A-85FD598FF379}" type="presOf" srcId="{DB302808-7FDC-CF43-8952-21470A2C157F}" destId="{D885957A-9F04-CE4A-9045-E5E70CFA3EE2}" srcOrd="0" destOrd="0" presId="urn:microsoft.com/office/officeart/2005/8/layout/hProcess9"/>
    <dgm:cxn modelId="{5887DA38-2802-E645-8F00-87470A35A5DF}" type="presOf" srcId="{90978E2A-2560-D349-82C5-E9596B166DAC}" destId="{83E8AA8F-01D3-2549-9984-CF26710EACFC}" srcOrd="0" destOrd="0" presId="urn:microsoft.com/office/officeart/2005/8/layout/hProcess9"/>
    <dgm:cxn modelId="{8F7F4A9C-8C75-EC4B-996B-0D557238AE81}" srcId="{90978E2A-2560-D349-82C5-E9596B166DAC}" destId="{DB302808-7FDC-CF43-8952-21470A2C157F}" srcOrd="0" destOrd="0" parTransId="{3C9918D0-21D7-7F4D-B28E-31B78CE00CCD}" sibTransId="{EDD990B3-098D-5F43-B0FE-223CE764E3E1}"/>
    <dgm:cxn modelId="{FCBB4FBA-163F-124A-9EA8-4B00F5F2273A}" srcId="{90978E2A-2560-D349-82C5-E9596B166DAC}" destId="{6A98C09D-C398-824D-AC82-8B9A245E7525}" srcOrd="2" destOrd="0" parTransId="{028A70C1-A1F9-3B40-96EF-A28F37328D2B}" sibTransId="{7D581347-DADC-D345-A59B-A8405F3D21F8}"/>
    <dgm:cxn modelId="{D6AD95C5-6C14-674E-90AE-18B47259BFF6}" srcId="{90978E2A-2560-D349-82C5-E9596B166DAC}" destId="{B551C3CE-DF04-554C-BC7F-1B93B0C84A78}" srcOrd="1" destOrd="0" parTransId="{CE74A180-8007-D749-AE59-EBD9CF541792}" sibTransId="{072943FD-A3C9-A743-975A-3418605DC61E}"/>
    <dgm:cxn modelId="{D2365250-91ED-AA49-A2FC-F3C832F2EDFE}" type="presParOf" srcId="{83E8AA8F-01D3-2549-9984-CF26710EACFC}" destId="{256B83B9-BB58-C84C-AB3C-B61023343EF9}" srcOrd="0" destOrd="0" presId="urn:microsoft.com/office/officeart/2005/8/layout/hProcess9"/>
    <dgm:cxn modelId="{CD2958E3-B77F-8941-906D-5474065C281D}" type="presParOf" srcId="{83E8AA8F-01D3-2549-9984-CF26710EACFC}" destId="{28DFD282-481E-DC44-BBD3-446BA5E78FC8}" srcOrd="1" destOrd="0" presId="urn:microsoft.com/office/officeart/2005/8/layout/hProcess9"/>
    <dgm:cxn modelId="{B8071ED9-B192-3C48-9F70-62861E026A06}" type="presParOf" srcId="{28DFD282-481E-DC44-BBD3-446BA5E78FC8}" destId="{D885957A-9F04-CE4A-9045-E5E70CFA3EE2}" srcOrd="0" destOrd="0" presId="urn:microsoft.com/office/officeart/2005/8/layout/hProcess9"/>
    <dgm:cxn modelId="{644F5395-6AB7-014F-AEA5-143831C4E577}" type="presParOf" srcId="{28DFD282-481E-DC44-BBD3-446BA5E78FC8}" destId="{A857825E-203C-D74B-A97C-0CE1B3702C94}" srcOrd="1" destOrd="0" presId="urn:microsoft.com/office/officeart/2005/8/layout/hProcess9"/>
    <dgm:cxn modelId="{87CBF3FF-E53D-3E4D-B8A8-D51421DF788F}" type="presParOf" srcId="{28DFD282-481E-DC44-BBD3-446BA5E78FC8}" destId="{1EF6D84F-E248-D348-ACD5-F91E0D00AC3A}" srcOrd="2" destOrd="0" presId="urn:microsoft.com/office/officeart/2005/8/layout/hProcess9"/>
    <dgm:cxn modelId="{03B4C894-4F36-D54A-8964-E0143E0ACFC8}" type="presParOf" srcId="{28DFD282-481E-DC44-BBD3-446BA5E78FC8}" destId="{FCB09B56-BD20-324F-9613-F5E18AD5B08C}" srcOrd="3" destOrd="0" presId="urn:microsoft.com/office/officeart/2005/8/layout/hProcess9"/>
    <dgm:cxn modelId="{3C38A0CE-47DB-1B49-AD1E-A723A1C21E0D}" type="presParOf" srcId="{28DFD282-481E-DC44-BBD3-446BA5E78FC8}" destId="{F0BA31BB-3C2B-1B49-8E8D-BC9AE07166F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B83B9-BB58-C84C-AB3C-B61023343EF9}">
      <dsp:nvSpPr>
        <dsp:cNvPr id="0" name=""/>
        <dsp:cNvSpPr/>
      </dsp:nvSpPr>
      <dsp:spPr>
        <a:xfrm rot="10800000">
          <a:off x="609599" y="0"/>
          <a:ext cx="6908800" cy="5418667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85957A-9F04-CE4A-9045-E5E70CFA3EE2}">
      <dsp:nvSpPr>
        <dsp:cNvPr id="0" name=""/>
        <dsp:cNvSpPr/>
      </dsp:nvSpPr>
      <dsp:spPr>
        <a:xfrm>
          <a:off x="25399" y="1625600"/>
          <a:ext cx="2438400" cy="216746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Solo</a:t>
          </a:r>
          <a:endParaRPr lang="en-US" sz="6000" kern="1200" dirty="0"/>
        </a:p>
      </dsp:txBody>
      <dsp:txXfrm>
        <a:off x="131206" y="1731407"/>
        <a:ext cx="2226786" cy="1955852"/>
      </dsp:txXfrm>
    </dsp:sp>
    <dsp:sp modelId="{1EF6D84F-E248-D348-ACD5-F91E0D00AC3A}">
      <dsp:nvSpPr>
        <dsp:cNvPr id="0" name=""/>
        <dsp:cNvSpPr/>
      </dsp:nvSpPr>
      <dsp:spPr>
        <a:xfrm>
          <a:off x="2844799" y="1625600"/>
          <a:ext cx="2438400" cy="2167466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Pairs</a:t>
          </a:r>
          <a:endParaRPr lang="en-US" sz="6000" kern="1200" dirty="0"/>
        </a:p>
      </dsp:txBody>
      <dsp:txXfrm>
        <a:off x="2950606" y="1731407"/>
        <a:ext cx="2226786" cy="1955852"/>
      </dsp:txXfrm>
    </dsp:sp>
    <dsp:sp modelId="{F0BA31BB-3C2B-1B49-8E8D-BC9AE07166F9}">
      <dsp:nvSpPr>
        <dsp:cNvPr id="0" name=""/>
        <dsp:cNvSpPr/>
      </dsp:nvSpPr>
      <dsp:spPr>
        <a:xfrm>
          <a:off x="5664200" y="1625600"/>
          <a:ext cx="2438400" cy="2167466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Mobs</a:t>
          </a:r>
          <a:endParaRPr lang="en-US" sz="6000" kern="1200" dirty="0"/>
        </a:p>
      </dsp:txBody>
      <dsp:txXfrm>
        <a:off x="5770007" y="1731407"/>
        <a:ext cx="2226786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98A-D3F6-974C-90E9-B2AF30BA966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D8F-600E-EF44-ABD5-678FC2E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98A-D3F6-974C-90E9-B2AF30BA966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D8F-600E-EF44-ABD5-678FC2E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98A-D3F6-974C-90E9-B2AF30BA966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D8F-600E-EF44-ABD5-678FC2E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98A-D3F6-974C-90E9-B2AF30BA966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D8F-600E-EF44-ABD5-678FC2E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98A-D3F6-974C-90E9-B2AF30BA966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D8F-600E-EF44-ABD5-678FC2E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98A-D3F6-974C-90E9-B2AF30BA966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D8F-600E-EF44-ABD5-678FC2E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98A-D3F6-974C-90E9-B2AF30BA966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D8F-600E-EF44-ABD5-678FC2E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98A-D3F6-974C-90E9-B2AF30BA966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D8F-600E-EF44-ABD5-678FC2E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98A-D3F6-974C-90E9-B2AF30BA966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D8F-600E-EF44-ABD5-678FC2E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98A-D3F6-974C-90E9-B2AF30BA966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D8F-600E-EF44-ABD5-678FC2E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5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998A-D3F6-974C-90E9-B2AF30BA966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D8F-600E-EF44-ABD5-678FC2E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1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998A-D3F6-974C-90E9-B2AF30BA966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0D8F-600E-EF44-ABD5-678FC2E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2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4012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04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2017-02-14T18:45:49Z</dcterms:created>
  <dcterms:modified xsi:type="dcterms:W3CDTF">2017-02-14T18:49:26Z</dcterms:modified>
</cp:coreProperties>
</file>