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17"/>
    <p:restoredTop sz="94676"/>
  </p:normalViewPr>
  <p:slideViewPr>
    <p:cSldViewPr snapToGrid="0" snapToObjects="1">
      <p:cViewPr>
        <p:scale>
          <a:sx n="75" d="100"/>
          <a:sy n="75" d="100"/>
        </p:scale>
        <p:origin x="1424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14550-C35E-2A41-BB6C-F9F2397317B1}" type="datetimeFigureOut">
              <a:rPr lang="en-US" smtClean="0"/>
              <a:t>2/15/17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6D9E3-2AC6-5349-86C1-4F928172E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91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AE2-87F3-0943-AF14-B3DF6A1A91C3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AE2-87F3-0943-AF14-B3DF6A1A91C3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3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AE2-87F3-0943-AF14-B3DF6A1A91C3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5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AE2-87F3-0943-AF14-B3DF6A1A91C3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8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AE2-87F3-0943-AF14-B3DF6A1A91C3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30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AE2-87F3-0943-AF14-B3DF6A1A91C3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2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AE2-87F3-0943-AF14-B3DF6A1A91C3}" type="datetimeFigureOut">
              <a:rPr lang="en-US" smtClean="0"/>
              <a:t>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AE2-87F3-0943-AF14-B3DF6A1A91C3}" type="datetimeFigureOut">
              <a:rPr lang="en-US" smtClean="0"/>
              <a:t>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5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AE2-87F3-0943-AF14-B3DF6A1A91C3}" type="datetimeFigureOut">
              <a:rPr lang="en-US" smtClean="0"/>
              <a:t>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7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AE2-87F3-0943-AF14-B3DF6A1A91C3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3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AE2-87F3-0943-AF14-B3DF6A1A91C3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8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CBAE2-87F3-0943-AF14-B3DF6A1A91C3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9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824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223" y="5048666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622" y="5048666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25" y="5233888"/>
            <a:ext cx="1270000" cy="16510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34712" y="2675291"/>
            <a:ext cx="2345426" cy="2010603"/>
            <a:chOff x="440797" y="2392455"/>
            <a:chExt cx="3366929" cy="288628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013" y="3976799"/>
              <a:ext cx="2531852" cy="1301937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440797" y="2392455"/>
              <a:ext cx="3366929" cy="1853142"/>
              <a:chOff x="440797" y="2392455"/>
              <a:chExt cx="3366929" cy="1853142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797" y="2392455"/>
                <a:ext cx="1853142" cy="1853142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4584" y="2392455"/>
                <a:ext cx="1853142" cy="1853142"/>
              </a:xfrm>
              <a:prstGeom prst="rect">
                <a:avLst/>
              </a:prstGeom>
            </p:spPr>
          </p:pic>
        </p:grpSp>
      </p:grpSp>
      <p:grpSp>
        <p:nvGrpSpPr>
          <p:cNvPr id="32" name="Group 31"/>
          <p:cNvGrpSpPr/>
          <p:nvPr/>
        </p:nvGrpSpPr>
        <p:grpSpPr>
          <a:xfrm>
            <a:off x="3342111" y="2675291"/>
            <a:ext cx="2345426" cy="2010603"/>
            <a:chOff x="440797" y="2392455"/>
            <a:chExt cx="3366929" cy="2886281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013" y="3976799"/>
              <a:ext cx="2531852" cy="1301937"/>
            </a:xfrm>
            <a:prstGeom prst="rect">
              <a:avLst/>
            </a:prstGeom>
          </p:spPr>
        </p:pic>
        <p:grpSp>
          <p:nvGrpSpPr>
            <p:cNvPr id="34" name="Group 33"/>
            <p:cNvGrpSpPr/>
            <p:nvPr/>
          </p:nvGrpSpPr>
          <p:grpSpPr>
            <a:xfrm>
              <a:off x="440797" y="2392455"/>
              <a:ext cx="3366929" cy="1853142"/>
              <a:chOff x="440797" y="2392455"/>
              <a:chExt cx="3366929" cy="1853142"/>
            </a:xfrm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797" y="2392455"/>
                <a:ext cx="1853142" cy="1853142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4584" y="2392455"/>
                <a:ext cx="1853142" cy="1853142"/>
              </a:xfrm>
              <a:prstGeom prst="rect">
                <a:avLst/>
              </a:prstGeom>
            </p:spPr>
          </p:pic>
        </p:grp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569" y="3778956"/>
            <a:ext cx="1763706" cy="90693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510" y="2675291"/>
            <a:ext cx="1290912" cy="12909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024" y="2675291"/>
            <a:ext cx="1290912" cy="1290911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9556909" y="2644247"/>
            <a:ext cx="2345426" cy="2010603"/>
            <a:chOff x="440797" y="2392455"/>
            <a:chExt cx="3366929" cy="2886281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013" y="3976799"/>
              <a:ext cx="2531852" cy="1301937"/>
            </a:xfrm>
            <a:prstGeom prst="rect">
              <a:avLst/>
            </a:prstGeom>
          </p:spPr>
        </p:pic>
        <p:grpSp>
          <p:nvGrpSpPr>
            <p:cNvPr id="44" name="Group 43"/>
            <p:cNvGrpSpPr/>
            <p:nvPr/>
          </p:nvGrpSpPr>
          <p:grpSpPr>
            <a:xfrm>
              <a:off x="440797" y="2392455"/>
              <a:ext cx="3366929" cy="1853142"/>
              <a:chOff x="440797" y="2392455"/>
              <a:chExt cx="3366929" cy="185314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797" y="2392455"/>
                <a:ext cx="1853142" cy="1853142"/>
              </a:xfrm>
              <a:prstGeom prst="rect">
                <a:avLst/>
              </a:prstGeom>
            </p:spPr>
          </p:pic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4584" y="2392455"/>
                <a:ext cx="1853142" cy="1853142"/>
              </a:xfrm>
              <a:prstGeom prst="rect">
                <a:avLst/>
              </a:prstGeom>
            </p:spPr>
          </p:pic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01399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003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5048666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5048666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520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99000">
        <p159:morph option="byObject"/>
      </p:transition>
    </mc:Choice>
    <mc:Fallback>
      <p:transition advTm="99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</cp:revision>
  <cp:lastPrinted>2017-02-10T19:13:36Z</cp:lastPrinted>
  <dcterms:created xsi:type="dcterms:W3CDTF">2017-02-10T05:12:56Z</dcterms:created>
  <dcterms:modified xsi:type="dcterms:W3CDTF">2017-02-15T06:21:25Z</dcterms:modified>
</cp:coreProperties>
</file>