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76"/>
  </p:normalViewPr>
  <p:slideViewPr>
    <p:cSldViewPr snapToGrid="0" snapToObjects="1">
      <p:cViewPr>
        <p:scale>
          <a:sx n="75" d="100"/>
          <a:sy n="75" d="100"/>
        </p:scale>
        <p:origin x="14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4550-C35E-2A41-BB6C-F9F2397317B1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9E3-2AC6-5349-86C1-4F928172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AE2-87F3-0943-AF14-B3DF6A1A91C3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24" y="4065490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23" y="406549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22" y="4065490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5" y="4065490"/>
            <a:ext cx="1270000" cy="1651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4712" y="1506893"/>
            <a:ext cx="2345426" cy="2010603"/>
            <a:chOff x="440797" y="2392455"/>
            <a:chExt cx="3366929" cy="288628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3342111" y="1506893"/>
            <a:ext cx="2345426" cy="2010603"/>
            <a:chOff x="440797" y="2392455"/>
            <a:chExt cx="3366929" cy="288628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69" y="2610558"/>
            <a:ext cx="1763706" cy="90693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10" y="1506893"/>
            <a:ext cx="1290912" cy="12909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4" y="1506893"/>
            <a:ext cx="1290912" cy="129091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556909" y="1475849"/>
            <a:ext cx="2345426" cy="2010603"/>
            <a:chOff x="440797" y="2392455"/>
            <a:chExt cx="3366929" cy="288628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3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282310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4065490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06549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065490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4065490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99000">
        <p159:morph option="byObject"/>
      </p:transition>
    </mc:Choice>
    <mc:Fallback xmlns="">
      <p:transition advTm="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2017-02-10T19:13:36Z</cp:lastPrinted>
  <dcterms:created xsi:type="dcterms:W3CDTF">2017-02-10T05:12:56Z</dcterms:created>
  <dcterms:modified xsi:type="dcterms:W3CDTF">2017-02-15T17:25:16Z</dcterms:modified>
</cp:coreProperties>
</file>