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8" r:id="rId2"/>
    <p:sldId id="285" r:id="rId3"/>
    <p:sldId id="262" r:id="rId4"/>
    <p:sldId id="263" r:id="rId5"/>
    <p:sldId id="264" r:id="rId6"/>
    <p:sldId id="265" r:id="rId7"/>
    <p:sldId id="266" r:id="rId8"/>
    <p:sldId id="269" r:id="rId9"/>
    <p:sldId id="270" r:id="rId10"/>
    <p:sldId id="267" r:id="rId11"/>
    <p:sldId id="268" r:id="rId12"/>
    <p:sldId id="257" r:id="rId13"/>
    <p:sldId id="271" r:id="rId14"/>
    <p:sldId id="272" r:id="rId15"/>
    <p:sldId id="273" r:id="rId16"/>
    <p:sldId id="275" r:id="rId17"/>
    <p:sldId id="279" r:id="rId18"/>
    <p:sldId id="280" r:id="rId19"/>
    <p:sldId id="290" r:id="rId20"/>
    <p:sldId id="281" r:id="rId21"/>
    <p:sldId id="282" r:id="rId22"/>
    <p:sldId id="291" r:id="rId23"/>
    <p:sldId id="283" r:id="rId24"/>
    <p:sldId id="288" r:id="rId25"/>
    <p:sldId id="284" r:id="rId26"/>
    <p:sldId id="289" r:id="rId27"/>
    <p:sldId id="28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76"/>
  </p:normalViewPr>
  <p:slideViewPr>
    <p:cSldViewPr snapToGrid="0" snapToObjects="1">
      <p:cViewPr>
        <p:scale>
          <a:sx n="75" d="100"/>
          <a:sy n="75" d="100"/>
        </p:scale>
        <p:origin x="172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14550-C35E-2A41-BB6C-F9F2397317B1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6D9E3-2AC6-5349-86C1-4F928172E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91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3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5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8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3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2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5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7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3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BAE2-87F3-0943-AF14-B3DF6A1A91C3}" type="datetimeFigureOut">
              <a:rPr lang="en-US" smtClean="0"/>
              <a:t>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8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CBAE2-87F3-0943-AF14-B3DF6A1A91C3}" type="datetimeFigureOut">
              <a:rPr lang="en-US" smtClean="0"/>
              <a:t>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FE42E-9625-7042-97CF-69AA13A0A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9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003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5048666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52072"/>
      </p:ext>
    </p:extLst>
  </p:cSld>
  <p:clrMapOvr>
    <a:masterClrMapping/>
  </p:clrMapOvr>
  <p:transition spd="slow" advTm="5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19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4320530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175759" y="2023522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AU" sz="8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3479336" y="4105598"/>
            <a:ext cx="1431058" cy="429863"/>
          </a:xfrm>
          <a:prstGeom prst="wedgeEllipseCallout">
            <a:avLst>
              <a:gd name="adj1" fmla="val 28290"/>
              <a:gd name="adj2" fmla="val 142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47639"/>
      </p:ext>
    </p:extLst>
  </p:cSld>
  <p:clrMapOvr>
    <a:masterClrMapping/>
  </p:clrMapOvr>
  <p:transition advTm="50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19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4320530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175759" y="2023522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AU" sz="8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9152589"/>
      </p:ext>
    </p:extLst>
  </p:cSld>
  <p:clrMapOvr>
    <a:masterClrMapping/>
  </p:clrMapOvr>
  <p:transition advTm="50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50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5048666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4371335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77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500">
        <p159:morph option="byObject"/>
      </p:transition>
    </mc:Choice>
    <mc:Fallback>
      <p:transition advTm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50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5048666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4371335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916074" y="2023522"/>
            <a:ext cx="122341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  <a:endParaRPr lang="en-AU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3112060" y="3497035"/>
            <a:ext cx="1942731" cy="1199734"/>
          </a:xfrm>
          <a:prstGeom prst="wedgeEllipseCallout">
            <a:avLst>
              <a:gd name="adj1" fmla="val 27106"/>
              <a:gd name="adj2" fmla="val 83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0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">
        <p:fade/>
      </p:transition>
    </mc:Choice>
    <mc:Fallback xmlns="">
      <p:transition spd="med" advTm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50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5048666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4371335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175761" y="2023522"/>
            <a:ext cx="70403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r>
            <a:endParaRPr lang="en-AU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3952610" y="3382501"/>
            <a:ext cx="1942731" cy="1199734"/>
          </a:xfrm>
          <a:prstGeom prst="wedgeEllipseCallout">
            <a:avLst>
              <a:gd name="adj1" fmla="val 69816"/>
              <a:gd name="adj2" fmla="val 907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45294"/>
      </p:ext>
    </p:extLst>
  </p:cSld>
  <p:clrMapOvr>
    <a:masterClrMapping/>
  </p:clrMapOvr>
  <p:transition advTm="500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50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5048666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4371335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175761" y="2023522"/>
            <a:ext cx="70403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  <a:endParaRPr lang="en-AU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2370667" y="4131733"/>
            <a:ext cx="1189198" cy="578266"/>
          </a:xfrm>
          <a:prstGeom prst="wedgeEllipseCallout">
            <a:avLst>
              <a:gd name="adj1" fmla="val 26235"/>
              <a:gd name="adj2" fmla="val 70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84262"/>
      </p:ext>
    </p:extLst>
  </p:cSld>
  <p:clrMapOvr>
    <a:masterClrMapping/>
  </p:clrMapOvr>
  <p:transition advTm="500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50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5048666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4371335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81185" y="2023522"/>
            <a:ext cx="89319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mr-IN" sz="8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endParaRPr lang="en-AU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7982567"/>
      </p:ext>
    </p:extLst>
  </p:cSld>
  <p:clrMapOvr>
    <a:masterClrMapping/>
  </p:clrMapOvr>
  <p:transition advTm="500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50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5048666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4371335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175761" y="2023522"/>
            <a:ext cx="70403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AU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5127394" y="4371335"/>
            <a:ext cx="1189198" cy="578266"/>
          </a:xfrm>
          <a:prstGeom prst="wedgeEllipseCallout">
            <a:avLst>
              <a:gd name="adj1" fmla="val 26235"/>
              <a:gd name="adj2" fmla="val 70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8025"/>
      </p:ext>
    </p:extLst>
  </p:cSld>
  <p:clrMapOvr>
    <a:masterClrMapping/>
  </p:clrMapOvr>
  <p:transition advTm="500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50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5048666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4371335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175761" y="2023522"/>
            <a:ext cx="70403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AU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3505200" y="3556000"/>
            <a:ext cx="2023507" cy="1157703"/>
          </a:xfrm>
          <a:prstGeom prst="wedgeEllipseCallout">
            <a:avLst>
              <a:gd name="adj1" fmla="val 14905"/>
              <a:gd name="adj2" fmla="val 81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2976"/>
      </p:ext>
    </p:extLst>
  </p:cSld>
  <p:clrMapOvr>
    <a:masterClrMapping/>
  </p:clrMapOvr>
  <p:transition advTm="500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563" y="3434937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5048666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4456002"/>
            <a:ext cx="12700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14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500">
        <p159:morph option="byObject"/>
      </p:transition>
    </mc:Choice>
    <mc:Fallback>
      <p:transition advTm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19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4320530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916074" y="2023522"/>
            <a:ext cx="122341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</a:t>
            </a:r>
            <a:endParaRPr lang="en-AU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Oval Callout 1"/>
          <p:cNvSpPr/>
          <p:nvPr/>
        </p:nvSpPr>
        <p:spPr>
          <a:xfrm>
            <a:off x="8295770" y="3848932"/>
            <a:ext cx="1942731" cy="119973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34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500">
        <p159:morph option="byObject"/>
      </p:transition>
    </mc:Choice>
    <mc:Fallback>
      <p:transition advTm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563" y="3434937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5048666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4456002"/>
            <a:ext cx="1270000" cy="1651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81185" y="2023522"/>
            <a:ext cx="89319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mr-IN" sz="8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endParaRPr lang="en-AU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50937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500">
        <p159:morph option="byObject"/>
      </p:transition>
    </mc:Choice>
    <mc:Fallback>
      <p:transition advTm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828" y="3434937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4456002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5048666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003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500">
        <p159:morph option="byObject"/>
      </p:transition>
    </mc:Choice>
    <mc:Fallback>
      <p:transition advTm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828" y="3434937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4456002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5048666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81185" y="2023522"/>
            <a:ext cx="89319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mr-IN" sz="8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endParaRPr lang="en-AU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53811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500">
        <p159:morph option="byObject"/>
      </p:transition>
    </mc:Choice>
    <mc:Fallback>
      <p:transition advTm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074" y="3434937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4456002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94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500">
        <p159:morph option="byObject"/>
      </p:transition>
    </mc:Choice>
    <mc:Fallback>
      <p:transition advTm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074" y="3434937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4456002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81185" y="2023522"/>
            <a:ext cx="89319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mr-IN" sz="8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endParaRPr lang="en-AU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8887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500">
        <p159:morph option="byObject"/>
      </p:transition>
    </mc:Choice>
    <mc:Fallback>
      <p:transition advTm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5048666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4456002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50" y="3280298"/>
            <a:ext cx="2531852" cy="130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67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500">
        <p159:morph option="byObject"/>
      </p:transition>
    </mc:Choice>
    <mc:Fallback>
      <p:transition advTm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5048666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4456002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50" y="3280298"/>
            <a:ext cx="2531852" cy="130193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081185" y="2023522"/>
            <a:ext cx="89319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mr-IN" sz="8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…</a:t>
            </a:r>
            <a:endParaRPr lang="en-AU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28767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500">
        <p159:morph option="byObject"/>
      </p:transition>
    </mc:Choice>
    <mc:Fallback>
      <p:transition advTm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003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5048666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05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00">
        <p159:morph option="byObject"/>
      </p:transition>
    </mc:Choice>
    <mc:Fallback xmlns="">
      <p:transition spd="slow" advTm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19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4320530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175759" y="2023522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r>
            <a:endParaRPr lang="en-AU" sz="8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1617134" y="3510265"/>
            <a:ext cx="1942731" cy="1199734"/>
          </a:xfrm>
          <a:prstGeom prst="wedgeEllipseCallout">
            <a:avLst>
              <a:gd name="adj1" fmla="val 26235"/>
              <a:gd name="adj2" fmla="val 70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47961"/>
      </p:ext>
    </p:extLst>
  </p:cSld>
  <p:clrMapOvr>
    <a:masterClrMapping/>
  </p:clrMapOvr>
  <p:transition advTm="5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19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4320530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175759" y="2023522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  <a:endParaRPr lang="en-AU" sz="8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3112060" y="3497035"/>
            <a:ext cx="1942731" cy="1199734"/>
          </a:xfrm>
          <a:prstGeom prst="wedgeEllipseCallout">
            <a:avLst>
              <a:gd name="adj1" fmla="val 27106"/>
              <a:gd name="adj2" fmla="val 83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12632"/>
      </p:ext>
    </p:extLst>
  </p:cSld>
  <p:clrMapOvr>
    <a:masterClrMapping/>
  </p:clrMapOvr>
  <p:transition advTm="50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19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4320530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175759" y="2023522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endParaRPr lang="en-AU" sz="8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8295770" y="3848932"/>
            <a:ext cx="1942731" cy="119973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05458"/>
      </p:ext>
    </p:extLst>
  </p:cSld>
  <p:clrMapOvr>
    <a:masterClrMapping/>
  </p:clrMapOvr>
  <p:transition advTm="50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19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4320530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175759" y="2023522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endParaRPr lang="en-AU" sz="8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1617134" y="3510265"/>
            <a:ext cx="1942731" cy="1199734"/>
          </a:xfrm>
          <a:prstGeom prst="wedgeEllipseCallout">
            <a:avLst>
              <a:gd name="adj1" fmla="val 26235"/>
              <a:gd name="adj2" fmla="val 70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23542"/>
      </p:ext>
    </p:extLst>
  </p:cSld>
  <p:clrMapOvr>
    <a:masterClrMapping/>
  </p:clrMapOvr>
  <p:transition advTm="50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19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4320530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175759" y="2023522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en-AU" sz="8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1617134" y="3510265"/>
            <a:ext cx="1942731" cy="1199734"/>
          </a:xfrm>
          <a:prstGeom prst="wedgeEllipseCallout">
            <a:avLst>
              <a:gd name="adj1" fmla="val 26235"/>
              <a:gd name="adj2" fmla="val 70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76482"/>
      </p:ext>
    </p:extLst>
  </p:cSld>
  <p:clrMapOvr>
    <a:masterClrMapping/>
  </p:clrMapOvr>
  <p:transition advTm="50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19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4320530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175759" y="2023522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AU" sz="8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Oval Callout 12"/>
          <p:cNvSpPr/>
          <p:nvPr/>
        </p:nvSpPr>
        <p:spPr>
          <a:xfrm>
            <a:off x="3112060" y="3497035"/>
            <a:ext cx="1942731" cy="1199734"/>
          </a:xfrm>
          <a:prstGeom prst="wedgeEllipseCallout">
            <a:avLst>
              <a:gd name="adj1" fmla="val 27106"/>
              <a:gd name="adj2" fmla="val 83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38141"/>
      </p:ext>
    </p:extLst>
  </p:cSld>
  <p:clrMapOvr>
    <a:masterClrMapping/>
  </p:clrMapOvr>
  <p:transition advTm="50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519" y="3280298"/>
            <a:ext cx="2531852" cy="13019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457" y="-576470"/>
            <a:ext cx="4376945" cy="437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25" y="614519"/>
            <a:ext cx="1478711" cy="14787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93" y="5048666"/>
            <a:ext cx="1270000" cy="1651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929" y="4320530"/>
            <a:ext cx="1270000" cy="1651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817" y="5048666"/>
            <a:ext cx="1270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865" y="5048666"/>
            <a:ext cx="1270000" cy="16510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8175759" y="2023522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AU" sz="8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8295770" y="3882798"/>
            <a:ext cx="1942731" cy="119973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73392"/>
      </p:ext>
    </p:extLst>
  </p:cSld>
  <p:clrMapOvr>
    <a:masterClrMapping/>
  </p:clrMapOvr>
  <p:transition advTm="50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20</Words>
  <Application>Microsoft Macintosh PowerPoint</Application>
  <PresentationFormat>Widescreen</PresentationFormat>
  <Paragraphs>20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cp:lastPrinted>2017-02-10T19:13:36Z</cp:lastPrinted>
  <dcterms:created xsi:type="dcterms:W3CDTF">2017-02-10T05:12:56Z</dcterms:created>
  <dcterms:modified xsi:type="dcterms:W3CDTF">2017-02-10T20:11:33Z</dcterms:modified>
</cp:coreProperties>
</file>