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262" r:id="rId3"/>
    <p:sldId id="263" r:id="rId4"/>
    <p:sldId id="264" r:id="rId5"/>
    <p:sldId id="265" r:id="rId6"/>
    <p:sldId id="266" r:id="rId7"/>
    <p:sldId id="269" r:id="rId8"/>
    <p:sldId id="270" r:id="rId9"/>
    <p:sldId id="267" r:id="rId10"/>
    <p:sldId id="268" r:id="rId11"/>
    <p:sldId id="25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753"/>
    <p:restoredTop sz="94656"/>
  </p:normalViewPr>
  <p:slideViewPr>
    <p:cSldViewPr snapToGrid="0" snapToObjects="1">
      <p:cViewPr>
        <p:scale>
          <a:sx n="75" d="100"/>
          <a:sy n="75" d="100"/>
        </p:scale>
        <p:origin x="76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14550-C35E-2A41-BB6C-F9F2397317B1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6D9E3-2AC6-5349-86C1-4F928172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BAE2-87F3-0943-AF14-B3DF6A1A91C3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1.png"/><Relationship Id="rId11" Type="http://schemas.openxmlformats.org/officeDocument/2006/relationships/image" Target="../media/image8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916074" y="2023522"/>
            <a:ext cx="1223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8295770" y="3848932"/>
            <a:ext cx="1942731" cy="119973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52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500">
        <p159:morph option="byObject"/>
      </p:transition>
    </mc:Choice>
    <mc:Fallback>
      <p:transition spd="slow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15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77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">
        <p159:morph option="byObject"/>
      </p:transition>
    </mc:Choice>
    <mc:Fallback>
      <p:transition spd="slow" advTm="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16074" y="2023522"/>
            <a:ext cx="1223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112060" y="3497035"/>
            <a:ext cx="1942731" cy="1199734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952610" y="3382501"/>
            <a:ext cx="1942731" cy="1199734"/>
          </a:xfrm>
          <a:prstGeom prst="wedgeEllipseCallout">
            <a:avLst>
              <a:gd name="adj1" fmla="val 69816"/>
              <a:gd name="adj2" fmla="val 90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2370667" y="4131733"/>
            <a:ext cx="1189198" cy="578266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952610" y="3382501"/>
            <a:ext cx="1942731" cy="1199734"/>
          </a:xfrm>
          <a:prstGeom prst="wedgeEllipseCallout">
            <a:avLst>
              <a:gd name="adj1" fmla="val 69816"/>
              <a:gd name="adj2" fmla="val 90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112060" y="3497035"/>
            <a:ext cx="1942731" cy="1199734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112060" y="3497035"/>
            <a:ext cx="1942731" cy="1199734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1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066800" y="3280298"/>
            <a:ext cx="2493065" cy="1429701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2235200" y="3064933"/>
            <a:ext cx="2819591" cy="1631836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7134" y="3510265"/>
            <a:ext cx="1942731" cy="1199734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127394" y="4371335"/>
            <a:ext cx="1189198" cy="578266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505200" y="3556000"/>
            <a:ext cx="2023507" cy="1157703"/>
          </a:xfrm>
          <a:prstGeom prst="wedgeEllipseCallout">
            <a:avLst>
              <a:gd name="adj1" fmla="val 14905"/>
              <a:gd name="adj2" fmla="val 8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63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4456002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93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28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4456002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00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74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456002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4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456002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2" name="Sound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67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12">
        <p159:morph option="byObject"/>
      </p:transition>
    </mc:Choice>
    <mc:Fallback>
      <p:transition spd="slow" advTm="21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3112060" y="3497035"/>
            <a:ext cx="1942731" cy="1199734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1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8295770" y="3848932"/>
            <a:ext cx="1942731" cy="119973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7134" y="3510265"/>
            <a:ext cx="1942731" cy="1199734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2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7134" y="3510265"/>
            <a:ext cx="1942731" cy="1199734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3112060" y="3497035"/>
            <a:ext cx="1942731" cy="1199734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8295770" y="3882798"/>
            <a:ext cx="1942731" cy="119973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479336" y="4105598"/>
            <a:ext cx="1431058" cy="429863"/>
          </a:xfrm>
          <a:prstGeom prst="wedgeEllipseCallout">
            <a:avLst>
              <a:gd name="adj1" fmla="val 28290"/>
              <a:gd name="adj2" fmla="val 14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">
        <p:fade/>
      </p:transition>
    </mc:Choice>
    <mc:Fallback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</Words>
  <Application>Microsoft Macintosh PowerPoint</Application>
  <PresentationFormat>Widescreen</PresentationFormat>
  <Paragraphs>20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2017-02-10T05:12:56Z</dcterms:created>
  <dcterms:modified xsi:type="dcterms:W3CDTF">2017-02-10T07:46:09Z</dcterms:modified>
</cp:coreProperties>
</file>