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85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67" r:id="rId11"/>
    <p:sldId id="268" r:id="rId12"/>
    <p:sldId id="257" r:id="rId13"/>
    <p:sldId id="271" r:id="rId14"/>
    <p:sldId id="272" r:id="rId15"/>
    <p:sldId id="273" r:id="rId16"/>
    <p:sldId id="275" r:id="rId17"/>
    <p:sldId id="279" r:id="rId18"/>
    <p:sldId id="280" r:id="rId19"/>
    <p:sldId id="281" r:id="rId20"/>
    <p:sldId id="282" r:id="rId21"/>
    <p:sldId id="283" r:id="rId22"/>
    <p:sldId id="284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6"/>
  </p:normalViewPr>
  <p:slideViewPr>
    <p:cSldViewPr snapToGrid="0" snapToObjects="1">
      <p:cViewPr>
        <p:scale>
          <a:sx n="75" d="100"/>
          <a:sy n="75" d="100"/>
        </p:scale>
        <p:origin x="172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14550-C35E-2A41-BB6C-F9F2397317B1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6D9E3-2AC6-5349-86C1-4F928172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03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"/>
    </mc:Choice>
    <mc:Fallback>
      <p:transition advTm="5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479336" y="4105598"/>
            <a:ext cx="1431058" cy="429863"/>
          </a:xfrm>
          <a:prstGeom prst="wedgeEllipseCallout">
            <a:avLst>
              <a:gd name="adj1" fmla="val 28290"/>
              <a:gd name="adj2" fmla="val 14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7639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152589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7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">
        <p159:morph option="byObject"/>
      </p:transition>
    </mc:Choice>
    <mc:Fallback xmlns="">
      <p:transition spd="slow" advTm="1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16074" y="2023522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">
        <p:fade/>
      </p:transition>
    </mc:Choice>
    <mc:Fallback xmlns=""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952610" y="3382501"/>
            <a:ext cx="1942731" cy="1199734"/>
          </a:xfrm>
          <a:prstGeom prst="wedgeEllipseCallout">
            <a:avLst>
              <a:gd name="adj1" fmla="val 69816"/>
              <a:gd name="adj2" fmla="val 90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5294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2370667" y="4131733"/>
            <a:ext cx="1189198" cy="578266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4262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1185" y="2023522"/>
            <a:ext cx="893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82567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127394" y="4371335"/>
            <a:ext cx="1189198" cy="578266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025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505200" y="3556000"/>
            <a:ext cx="2023507" cy="1157703"/>
          </a:xfrm>
          <a:prstGeom prst="wedgeEllipseCallout">
            <a:avLst>
              <a:gd name="adj1" fmla="val 14905"/>
              <a:gd name="adj2" fmla="val 8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976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63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4456002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1185" y="2023522"/>
            <a:ext cx="893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093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916074" y="2023522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8295770" y="3848932"/>
            <a:ext cx="1942731" cy="11997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4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28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4456002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1185" y="2023522"/>
            <a:ext cx="893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50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74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456002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1185" y="2023522"/>
            <a:ext cx="893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89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456002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81185" y="2023522"/>
            <a:ext cx="893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176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12">
        <p159:morph option="byObject"/>
      </p:transition>
    </mc:Choice>
    <mc:Fallback xmlns="">
      <p:transition spd="slow" advTm="21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03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0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">
        <p159:morph option="byObject"/>
      </p:transition>
    </mc:Choice>
    <mc:Fallback xmlns="">
      <p:transition spd="slow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7134" y="3510265"/>
            <a:ext cx="1942731" cy="1199734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7961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12632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8295770" y="3848932"/>
            <a:ext cx="1942731" cy="11997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5458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7134" y="3510265"/>
            <a:ext cx="1942731" cy="1199734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23542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7134" y="3510265"/>
            <a:ext cx="1942731" cy="1199734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6482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8141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8295770" y="3882798"/>
            <a:ext cx="1942731" cy="11997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3392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</Words>
  <Application>Microsoft Macintosh PowerPoint</Application>
  <PresentationFormat>Widescreen</PresentationFormat>
  <Paragraphs>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2017-02-10T05:12:56Z</dcterms:created>
  <dcterms:modified xsi:type="dcterms:W3CDTF">2017-02-10T19:02:25Z</dcterms:modified>
</cp:coreProperties>
</file>